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ena Crestani" initials="EC" lastIdx="1" clrIdx="0">
    <p:extLst>
      <p:ext uri="{19B8F6BF-5375-455C-9EA6-DF929625EA0E}">
        <p15:presenceInfo xmlns:p15="http://schemas.microsoft.com/office/powerpoint/2012/main" userId="0a065a2bd6f9909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0-29T19:13:53.390" idx="1">
    <p:pos x="5115" y="2227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5" name="Sottotito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1" name="Segnaposto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immagin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egnaposto tito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1" name="Segnaposto tes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7" name="Segnaposto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19495D6-6D13-4B66-BC50-5F3EC092265B}" type="datetimeFigureOut">
              <a:rPr lang="it-IT" smtClean="0"/>
              <a:t>29/10/2018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A784DB9-A19B-4E3C-9C4D-2B7A748ED995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-asXorVs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576" y="1772817"/>
            <a:ext cx="7702624" cy="182763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Come                     comunicare</a:t>
            </a:r>
            <a:br>
              <a:rPr lang="it-IT" dirty="0" smtClean="0"/>
            </a:br>
            <a:r>
              <a:rPr lang="it-IT" dirty="0" smtClean="0"/>
              <a:t>come   porsi in una relazione</a:t>
            </a:r>
            <a:br>
              <a:rPr lang="it-IT" dirty="0" smtClean="0"/>
            </a:br>
            <a:r>
              <a:rPr lang="it-IT" dirty="0" smtClean="0"/>
              <a:t>come         porsi in un gruppo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La psicologia </a:t>
            </a:r>
            <a:r>
              <a:rPr lang="it-IT" dirty="0" err="1" smtClean="0"/>
              <a:t>Rogersiana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148064" y="530120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mtClean="0"/>
              <a:t>Elena Crestani per UNI.FE</a:t>
            </a:r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Terapeura</a:t>
            </a:r>
            <a:r>
              <a:rPr lang="it-IT" dirty="0" smtClean="0"/>
              <a:t>/cliente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04864"/>
            <a:ext cx="7239000" cy="4250872"/>
          </a:xfrm>
        </p:spPr>
        <p:txBody>
          <a:bodyPr/>
          <a:lstStyle/>
          <a:p>
            <a:r>
              <a:rPr lang="it-IT" dirty="0" smtClean="0"/>
              <a:t>Il terapeuta è un collaboratore</a:t>
            </a:r>
          </a:p>
          <a:p>
            <a:r>
              <a:rPr lang="it-IT" dirty="0" smtClean="0"/>
              <a:t>Il cliente ha le risorse per affrontare i problemi della vita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strumenti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Esperienza colloquiale per cui non vi è una verità oggettiva a cui fare riferimento</a:t>
            </a:r>
          </a:p>
          <a:p>
            <a:r>
              <a:rPr lang="it-IT" dirty="0" smtClean="0"/>
              <a:t>L’unica verità è il vissuto del cliente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strumenti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636912"/>
            <a:ext cx="7239000" cy="3818824"/>
          </a:xfrm>
        </p:spPr>
        <p:txBody>
          <a:bodyPr/>
          <a:lstStyle/>
          <a:p>
            <a:r>
              <a:rPr lang="it-IT" dirty="0" smtClean="0"/>
              <a:t>Fondamentale è la dimensione esistenziale del rapporto</a:t>
            </a:r>
          </a:p>
          <a:p>
            <a:r>
              <a:rPr lang="it-IT" dirty="0" smtClean="0"/>
              <a:t>La qualità e profondità dell’ascolto empatico</a:t>
            </a:r>
          </a:p>
          <a:p>
            <a:r>
              <a:rPr lang="it-IT" dirty="0" smtClean="0"/>
              <a:t>La valorizzazione della forza motivazionale come sistema propulsore e motore dell’individuo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strumenti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492896"/>
            <a:ext cx="7239000" cy="3962840"/>
          </a:xfrm>
        </p:spPr>
        <p:txBody>
          <a:bodyPr/>
          <a:lstStyle/>
          <a:p>
            <a:r>
              <a:rPr lang="it-IT" dirty="0" smtClean="0"/>
              <a:t>Il terapeuta osserva il cliente in una modalità olistica</a:t>
            </a:r>
          </a:p>
          <a:p>
            <a:r>
              <a:rPr lang="it-IT" dirty="0" smtClean="0"/>
              <a:t>Fonda il dialogo in una comunicazione empatica ed ermeneutica</a:t>
            </a:r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principi dell’approccio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348880"/>
            <a:ext cx="7239000" cy="4106856"/>
          </a:xfrm>
        </p:spPr>
        <p:txBody>
          <a:bodyPr/>
          <a:lstStyle/>
          <a:p>
            <a:r>
              <a:rPr lang="it-IT" dirty="0" smtClean="0"/>
              <a:t>La TEORIA CENTRATA SULLA PERSONA si focalizza maggiormente sul processo di sviluppo di una persona cosiddetta SANA</a:t>
            </a:r>
          </a:p>
          <a:p>
            <a:r>
              <a:rPr lang="it-IT" dirty="0" smtClean="0"/>
              <a:t>È una teoria centrata sul potenziale umano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pensiero di fondo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Educare il cliente ad ascoltarsi di </a:t>
            </a:r>
            <a:r>
              <a:rPr lang="it-IT" dirty="0" err="1" smtClean="0"/>
              <a:t>più…</a:t>
            </a:r>
            <a:endParaRPr lang="it-IT" dirty="0" smtClean="0"/>
          </a:p>
          <a:p>
            <a:r>
              <a:rPr lang="it-IT" dirty="0" smtClean="0"/>
              <a:t>Per poter afferrare l’esperienza è fondamentale  imparare a condividere il mondo dell’altro , in modo da superare il contrasto </a:t>
            </a:r>
            <a:r>
              <a:rPr lang="it-IT" dirty="0" err="1" smtClean="0"/>
              <a:t>oggettivo-soggettivo</a:t>
            </a:r>
            <a:endParaRPr lang="it-IT" dirty="0" smtClean="0"/>
          </a:p>
          <a:p>
            <a:r>
              <a:rPr lang="it-IT" dirty="0" smtClean="0"/>
              <a:t>Convinzione che ogni persona abbia in sé  le risposte ai propri problemi,fiducia nella capacità di </a:t>
            </a:r>
            <a:r>
              <a:rPr lang="it-IT" dirty="0" err="1" smtClean="0"/>
              <a:t>autorealizzarsi</a:t>
            </a:r>
            <a:endParaRPr lang="it-IT" dirty="0" smtClean="0"/>
          </a:p>
          <a:p>
            <a:r>
              <a:rPr lang="it-IT" dirty="0" smtClean="0"/>
              <a:t>Il modo in cui ognuno di sviluppa dipende dalla propria personale responsabilità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Carl </a:t>
            </a:r>
            <a:r>
              <a:rPr lang="it-IT" dirty="0" err="1" smtClean="0"/>
              <a:t>Rogers</a:t>
            </a:r>
            <a:r>
              <a:rPr lang="it-IT" dirty="0" smtClean="0"/>
              <a:t> (1902-1987)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8920"/>
            <a:ext cx="7239000" cy="3746816"/>
          </a:xfrm>
        </p:spPr>
        <p:txBody>
          <a:bodyPr/>
          <a:lstStyle/>
          <a:p>
            <a:r>
              <a:rPr lang="it-IT" dirty="0" smtClean="0"/>
              <a:t>Fondatore della PSICOTERAPIA CENTRATA SULLA PERSONA, detta anche CENTRATA SUL CLIENTE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caratteristica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52936"/>
            <a:ext cx="7239000" cy="3602800"/>
          </a:xfrm>
        </p:spPr>
        <p:txBody>
          <a:bodyPr/>
          <a:lstStyle/>
          <a:p>
            <a:r>
              <a:rPr lang="it-IT" dirty="0" smtClean="0"/>
              <a:t>In questa il CLIENTE è al centro delle attenzioni di ogni incontro</a:t>
            </a:r>
          </a:p>
          <a:p>
            <a:r>
              <a:rPr lang="it-IT" dirty="0" smtClean="0"/>
              <a:t>L’individuo/cliente viene preso in considerazione senza precondizione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Cioè?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996952"/>
            <a:ext cx="7239000" cy="3458784"/>
          </a:xfrm>
        </p:spPr>
        <p:txBody>
          <a:bodyPr/>
          <a:lstStyle/>
          <a:p>
            <a:r>
              <a:rPr lang="it-IT" dirty="0" smtClean="0"/>
              <a:t>Il CLIENTE  viene considerato capace di vivere la propria vita e di affrontare i problemi contando sulle proprie risorse</a:t>
            </a:r>
          </a:p>
          <a:p>
            <a:r>
              <a:rPr lang="it-IT" dirty="0" smtClean="0"/>
              <a:t>Il TERAPEUTA è un collaboratore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Come si risolvono i problemi del paziente?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Non c’è alcun paziente!</a:t>
            </a:r>
          </a:p>
          <a:p>
            <a:r>
              <a:rPr lang="it-IT" dirty="0" smtClean="0"/>
              <a:t>Non vi sono verità oggettive di riferimento, perché l’unico riferimento è la persona, unica e irripetibile.</a:t>
            </a:r>
          </a:p>
          <a:p>
            <a:r>
              <a:rPr lang="it-IT" dirty="0" smtClean="0"/>
              <a:t>Ognuno, pertanto, ha la chiave di uscita dal </a:t>
            </a:r>
            <a:r>
              <a:rPr lang="it-IT" dirty="0" err="1" smtClean="0"/>
              <a:t>problema…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DEVE SOLO CERCARLA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terapeuta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8920"/>
            <a:ext cx="7239000" cy="3746816"/>
          </a:xfrm>
        </p:spPr>
        <p:txBody>
          <a:bodyPr/>
          <a:lstStyle/>
          <a:p>
            <a:r>
              <a:rPr lang="it-IT" dirty="0" smtClean="0"/>
              <a:t>Ha una visione ottimistica dell’uomo</a:t>
            </a:r>
          </a:p>
          <a:p>
            <a:r>
              <a:rPr lang="it-IT" dirty="0" smtClean="0"/>
              <a:t>Ha piena fiducia nel cliente</a:t>
            </a:r>
          </a:p>
          <a:p>
            <a:r>
              <a:rPr lang="it-IT" dirty="0" smtClean="0"/>
              <a:t>Ha una accettazione positiva incondizionata verso il cliente</a:t>
            </a:r>
          </a:p>
          <a:p>
            <a:r>
              <a:rPr lang="it-IT" dirty="0" smtClean="0"/>
              <a:t>Ha comprensione empatica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Empatia…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32856"/>
            <a:ext cx="7239000" cy="4322880"/>
          </a:xfrm>
        </p:spPr>
        <p:txBody>
          <a:bodyPr/>
          <a:lstStyle/>
          <a:p>
            <a:r>
              <a:rPr lang="it-IT" dirty="0" smtClean="0">
                <a:hlinkClick r:id="rId2"/>
              </a:rPr>
              <a:t>https://www.youtube.com/watch?v=t-asXorVstM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Quindi cosa vuol dire?</a:t>
            </a:r>
          </a:p>
          <a:p>
            <a:r>
              <a:rPr lang="it-IT" dirty="0" smtClean="0"/>
              <a:t>Risposta: ….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EMPATIA -  AITAPME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L’empatia è la capacità del terapeuta di vedere il vissuto del cliente come se fosse il </a:t>
            </a:r>
            <a:r>
              <a:rPr lang="it-IT" dirty="0" err="1" smtClean="0"/>
              <a:t>ciente</a:t>
            </a:r>
            <a:r>
              <a:rPr lang="it-IT" dirty="0" smtClean="0"/>
              <a:t> stesso.</a:t>
            </a:r>
          </a:p>
          <a:p>
            <a:r>
              <a:rPr lang="it-IT" dirty="0" smtClean="0"/>
              <a:t>E’ importante che la </a:t>
            </a:r>
            <a:r>
              <a:rPr lang="it-IT" dirty="0" err="1" smtClean="0"/>
              <a:t>consizione</a:t>
            </a:r>
            <a:r>
              <a:rPr lang="it-IT" dirty="0" smtClean="0"/>
              <a:t> del COME SE non venga persa perché l’empatia è </a:t>
            </a:r>
          </a:p>
          <a:p>
            <a:r>
              <a:rPr lang="it-IT" dirty="0" smtClean="0"/>
              <a:t>CAPACITA’ </a:t>
            </a:r>
            <a:r>
              <a:rPr lang="it-IT" dirty="0" err="1" smtClean="0"/>
              <a:t>DI</a:t>
            </a:r>
            <a:r>
              <a:rPr lang="it-IT" dirty="0" smtClean="0"/>
              <a:t> ASCOLTO, </a:t>
            </a:r>
            <a:r>
              <a:rPr lang="it-IT" dirty="0" err="1" smtClean="0"/>
              <a:t>DI</a:t>
            </a:r>
            <a:r>
              <a:rPr lang="it-IT" dirty="0" smtClean="0"/>
              <a:t> LETTURA DELLE EMOZIONI DELL’ALTRO E NON IDENTIFICAZIONE DEL TERAPEUTA CON IL CLIENTE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Terapeuta/cliente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76872"/>
            <a:ext cx="7239000" cy="4178864"/>
          </a:xfrm>
        </p:spPr>
        <p:txBody>
          <a:bodyPr/>
          <a:lstStyle/>
          <a:p>
            <a:r>
              <a:rPr lang="it-IT" dirty="0" smtClean="0"/>
              <a:t>Il terapeuta accetta il cliente QUI ED ORA</a:t>
            </a:r>
          </a:p>
          <a:p>
            <a:r>
              <a:rPr lang="it-IT" dirty="0" smtClean="0"/>
              <a:t>Il cliente non viene categorizzato entro una diagnosi o </a:t>
            </a:r>
            <a:r>
              <a:rPr lang="it-IT" dirty="0" err="1" smtClean="0"/>
              <a:t>patologizzazione</a:t>
            </a:r>
            <a:endParaRPr lang="it-IT" dirty="0"/>
          </a:p>
          <a:p>
            <a:r>
              <a:rPr lang="it-IT" dirty="0" smtClean="0"/>
              <a:t>Il terapeuta non attiva metodi predefinito o griglie mentali 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to">
  <a:themeElements>
    <a:clrScheme name="Mi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</TotalTime>
  <Words>409</Words>
  <Application>Microsoft Office PowerPoint</Application>
  <PresentationFormat>Presentazione su schermo (4:3)</PresentationFormat>
  <Paragraphs>56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Trebuchet MS</vt:lpstr>
      <vt:lpstr>Wingdings</vt:lpstr>
      <vt:lpstr>Wingdings 2</vt:lpstr>
      <vt:lpstr>Mito</vt:lpstr>
      <vt:lpstr>Come                     comunicare come   porsi in una relazione come         porsi in un gruppo</vt:lpstr>
      <vt:lpstr>Carl Rogers (1902-1987)</vt:lpstr>
      <vt:lpstr>La caratteristica</vt:lpstr>
      <vt:lpstr>Cioè?</vt:lpstr>
      <vt:lpstr>Come si risolvono i problemi del paziente?</vt:lpstr>
      <vt:lpstr>Il terapeuta</vt:lpstr>
      <vt:lpstr>Empatia…</vt:lpstr>
      <vt:lpstr>EMPATIA -  AITAPME </vt:lpstr>
      <vt:lpstr>Terapeuta/cliente</vt:lpstr>
      <vt:lpstr>Terapeura/cliente</vt:lpstr>
      <vt:lpstr>strumenti</vt:lpstr>
      <vt:lpstr>strumenti</vt:lpstr>
      <vt:lpstr>strumenti</vt:lpstr>
      <vt:lpstr>I principi dell’approccio</vt:lpstr>
      <vt:lpstr>Il pensiero di fondo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 comunicare come porsi in una relazione come porsi in un gruppo</dc:title>
  <dc:creator>e37340</dc:creator>
  <cp:lastModifiedBy>Elena Crestani</cp:lastModifiedBy>
  <cp:revision>5</cp:revision>
  <dcterms:created xsi:type="dcterms:W3CDTF">2018-04-10T10:01:37Z</dcterms:created>
  <dcterms:modified xsi:type="dcterms:W3CDTF">2018-10-29T18:14:13Z</dcterms:modified>
</cp:coreProperties>
</file>