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9" r:id="rId2"/>
    <p:sldId id="268" r:id="rId3"/>
    <p:sldId id="282" r:id="rId4"/>
    <p:sldId id="280" r:id="rId5"/>
    <p:sldId id="274" r:id="rId6"/>
    <p:sldId id="28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586"/>
  </p:normalViewPr>
  <p:slideViewPr>
    <p:cSldViewPr snapToGrid="0" snapToObjects="1">
      <p:cViewPr varScale="1">
        <p:scale>
          <a:sx n="107" d="100"/>
          <a:sy n="107" d="100"/>
        </p:scale>
        <p:origin x="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A91F88-6E05-9544-B3D8-380AA98B4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9287A7C-786C-2D42-A9CD-DF47F59A9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D7A48C-7876-1645-B14C-09852A71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221CE-24B2-5A48-8C68-E56E07DCCE51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316AC7-2B8E-284F-9D2C-330419EA9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B8A7C8-5F44-1748-887C-188FF209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40CD-08C8-9A4D-8CA4-EEDFCA1DAE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90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899D42-B79F-2F43-9FEB-25ECE3051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23C673-F5A8-6649-9CE4-CB8818118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E6B511-7BEE-C34B-9FA3-1E05814FA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221CE-24B2-5A48-8C68-E56E07DCCE51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54BDEC-54E0-0648-8FED-28469A660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7E0CB9-D6E7-224D-B590-104E1144A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40CD-08C8-9A4D-8CA4-EEDFCA1DAE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8253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0C74F56-3323-614A-89A3-D7AF962A7D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0B2F17D-7EE6-6340-989C-91FAA285C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954DF9-1A33-A64F-9650-146B95CC3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221CE-24B2-5A48-8C68-E56E07DCCE51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42EDCE-7AB3-C04C-B2E1-239DE93F8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D179CE-DB21-5041-8AB0-8AA3E38DB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40CD-08C8-9A4D-8CA4-EEDFCA1DAE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849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A8AF1A-4040-9B49-BD68-7729C86A4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6CB28E-757E-FE45-A50D-7341F99FD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EA2AE7-BCE4-B344-9629-8ABF9DA86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221CE-24B2-5A48-8C68-E56E07DCCE51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CF45F7-C19B-4146-A098-F3B4D2BDF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33AA36-45FA-124D-8ABC-6E875EFAB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40CD-08C8-9A4D-8CA4-EEDFCA1DAE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4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D97C2C-F23B-0B4E-B0B7-45E6BE4A4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E0616A-313D-0B41-BE42-94EC69C5D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9BF258-FA18-094B-A072-CB9695081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221CE-24B2-5A48-8C68-E56E07DCCE51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3FBE70-59B2-0740-AB92-3BF45AB0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307BD7-3ED9-6948-B322-AAFA1026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40CD-08C8-9A4D-8CA4-EEDFCA1DAE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555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D37ABE-8987-8A44-97CE-3B7E0D3D4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7487F3-5D75-174D-92DD-A67DB9DC4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1ABFA99-0A7F-B146-843A-22B120305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F1D5F2-64B9-1E48-9A85-6BD9A893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221CE-24B2-5A48-8C68-E56E07DCCE51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91EEDF-42F0-464D-9DC2-060C3E054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7052AB0-C427-084B-9D75-8259F197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40CD-08C8-9A4D-8CA4-EEDFCA1DAE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330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E7C6BB-939D-5745-B183-1DEFFDD35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1533D70-3326-A74E-B7A4-3726B6ED5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50173E-E4AB-474D-8360-7E8589C93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423847E-09ED-2B43-B530-F860D8096D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CAF2E59-2697-DC40-A68E-E45C4D31B1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8752307-6B16-BA4E-B5CA-D2635AC41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221CE-24B2-5A48-8C68-E56E07DCCE51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869CBDD-4922-084A-A2AE-64024CFE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67FF639-A34D-7A48-962F-498DE762C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40CD-08C8-9A4D-8CA4-EEDFCA1DAE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297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396F91-99C5-6447-B900-AC43C47A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0BA58C0-911C-944F-8F79-FFBBA95B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221CE-24B2-5A48-8C68-E56E07DCCE51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8F06423-3AF9-D24A-8AEA-AB03A8C5B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E56B4A-EF14-5249-B3AC-7EFCEE72C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40CD-08C8-9A4D-8CA4-EEDFCA1DAE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77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03193D2-576D-1C40-9B3F-6759D4A6C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221CE-24B2-5A48-8C68-E56E07DCCE51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5A34601-4414-144C-A486-D8D5001B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A4295E-DA7C-5740-A1C4-3EB9E2954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40CD-08C8-9A4D-8CA4-EEDFCA1DAE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204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43E170-B54B-1842-A87D-C4452D1BB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F8F042-ECE0-3944-A5C3-E431B58E3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53ECAD8-3D6F-8E44-A907-A882E1EB0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E072EA9-088A-D14F-B508-F7BE2184F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221CE-24B2-5A48-8C68-E56E07DCCE51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EB36C6-6DA9-A540-A367-995B661F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9EB40B-D2AE-F249-B510-FF1920890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40CD-08C8-9A4D-8CA4-EEDFCA1DAE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5192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2E077A-D159-D743-A3D7-6793B0AE7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BAD6CF3-3336-0440-880E-88A467BC14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AD46738-0CB5-B344-A8F0-FDBF13863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D9D2E1-B324-C14F-8788-124653B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221CE-24B2-5A48-8C68-E56E07DCCE51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A1133FE-03E3-1749-B81D-090A4CCD7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C6FBEF7-81A3-B44C-9105-A95668217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E40CD-08C8-9A4D-8CA4-EEDFCA1DAE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332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89755FB-D9A9-8446-9B84-2F01B8931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160A59-A318-0C4B-AADF-E8BBE2EE6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A25B44-94D4-014B-B96A-0492E0640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221CE-24B2-5A48-8C68-E56E07DCCE51}" type="datetimeFigureOut">
              <a:rPr lang="it-IT" smtClean="0"/>
              <a:t>11/10/18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1DB4BD-7DE5-FE4C-ABC6-ABA1BECE4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30338C-E663-374A-B07A-224B18B9F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E40CD-08C8-9A4D-8CA4-EEDFCA1DAE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887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>
            <a:extLst>
              <a:ext uri="{FF2B5EF4-FFF2-40B4-BE49-F238E27FC236}">
                <a16:creationId xmlns:a16="http://schemas.microsoft.com/office/drawing/2014/main" id="{8D9C017A-E52C-5444-A670-88F7644BD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438150"/>
          </a:xfrm>
        </p:spPr>
        <p:txBody>
          <a:bodyPr/>
          <a:lstStyle/>
          <a:p>
            <a:r>
              <a:rPr lang="it-IT" altLang="it-IT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Tav. 18 - Vezzi</a:t>
            </a:r>
          </a:p>
        </p:txBody>
      </p:sp>
      <p:pic>
        <p:nvPicPr>
          <p:cNvPr id="28674" name="Segnaposto contenuto 4">
            <a:extLst>
              <a:ext uri="{FF2B5EF4-FFF2-40B4-BE49-F238E27FC236}">
                <a16:creationId xmlns:a16="http://schemas.microsoft.com/office/drawing/2014/main" id="{22421B5B-A672-864E-875B-7D13199177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4750" y="438151"/>
            <a:ext cx="7302500" cy="11002963"/>
          </a:xfrm>
        </p:spPr>
      </p:pic>
    </p:spTree>
    <p:extLst>
      <p:ext uri="{BB962C8B-B14F-4D97-AF65-F5344CB8AC3E}">
        <p14:creationId xmlns:p14="http://schemas.microsoft.com/office/powerpoint/2010/main" val="3140884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olo 1">
            <a:extLst>
              <a:ext uri="{FF2B5EF4-FFF2-40B4-BE49-F238E27FC236}">
                <a16:creationId xmlns:a16="http://schemas.microsoft.com/office/drawing/2014/main" id="{EE6535C9-725B-D341-9E91-15B50C8B2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881063"/>
          </a:xfrm>
        </p:spPr>
        <p:txBody>
          <a:bodyPr/>
          <a:lstStyle/>
          <a:p>
            <a:r>
              <a:rPr lang="it-IT" altLang="it-IT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Tav. 19 – Vezzi</a:t>
            </a:r>
          </a:p>
        </p:txBody>
      </p:sp>
      <p:pic>
        <p:nvPicPr>
          <p:cNvPr id="26626" name="Segnaposto contenuto 3" descr="IMGP1429.JPG">
            <a:extLst>
              <a:ext uri="{FF2B5EF4-FFF2-40B4-BE49-F238E27FC236}">
                <a16:creationId xmlns:a16="http://schemas.microsoft.com/office/drawing/2014/main" id="{6077A391-8FA7-D44D-81F5-00947867BA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8" b="4128"/>
          <a:stretch>
            <a:fillRect/>
          </a:stretch>
        </p:blipFill>
        <p:spPr>
          <a:xfrm>
            <a:off x="1666876" y="642938"/>
            <a:ext cx="9034463" cy="6215062"/>
          </a:xfrm>
        </p:spPr>
      </p:pic>
    </p:spTree>
    <p:extLst>
      <p:ext uri="{BB962C8B-B14F-4D97-AF65-F5344CB8AC3E}">
        <p14:creationId xmlns:p14="http://schemas.microsoft.com/office/powerpoint/2010/main" val="847003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olo 1">
            <a:extLst>
              <a:ext uri="{FF2B5EF4-FFF2-40B4-BE49-F238E27FC236}">
                <a16:creationId xmlns:a16="http://schemas.microsoft.com/office/drawing/2014/main" id="{AAA2AE99-1D67-AE45-8E48-B13217C10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550863"/>
          </a:xfrm>
        </p:spPr>
        <p:txBody>
          <a:bodyPr/>
          <a:lstStyle/>
          <a:p>
            <a:r>
              <a:rPr lang="it-IT" altLang="it-IT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Tav. 20 – Altro esempio di scrittura cancelleresca del sec. XIV</a:t>
            </a:r>
          </a:p>
        </p:txBody>
      </p:sp>
      <p:pic>
        <p:nvPicPr>
          <p:cNvPr id="29698" name="Segnaposto contenuto 4">
            <a:extLst>
              <a:ext uri="{FF2B5EF4-FFF2-40B4-BE49-F238E27FC236}">
                <a16:creationId xmlns:a16="http://schemas.microsoft.com/office/drawing/2014/main" id="{93B55256-4D80-A048-9057-F9B3EA6174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7575" y="514350"/>
            <a:ext cx="7653338" cy="6350000"/>
          </a:xfrm>
        </p:spPr>
      </p:pic>
    </p:spTree>
    <p:extLst>
      <p:ext uri="{BB962C8B-B14F-4D97-AF65-F5344CB8AC3E}">
        <p14:creationId xmlns:p14="http://schemas.microsoft.com/office/powerpoint/2010/main" val="377325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olo 1">
            <a:extLst>
              <a:ext uri="{FF2B5EF4-FFF2-40B4-BE49-F238E27FC236}">
                <a16:creationId xmlns:a16="http://schemas.microsoft.com/office/drawing/2014/main" id="{4DC982DA-F809-3B46-BA77-1E32DB1CA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0"/>
            <a:ext cx="2092325" cy="1600200"/>
          </a:xfrm>
        </p:spPr>
        <p:txBody>
          <a:bodyPr/>
          <a:lstStyle/>
          <a:p>
            <a:r>
              <a:rPr lang="it-IT" altLang="it-IT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Tav. 21 - Esempio di scrittura libraria del sec. XIII</a:t>
            </a:r>
          </a:p>
        </p:txBody>
      </p:sp>
      <p:pic>
        <p:nvPicPr>
          <p:cNvPr id="30722" name="Segnaposto contenuto 8">
            <a:extLst>
              <a:ext uri="{FF2B5EF4-FFF2-40B4-BE49-F238E27FC236}">
                <a16:creationId xmlns:a16="http://schemas.microsoft.com/office/drawing/2014/main" id="{AD1D9889-65B4-8A4D-9362-0C5A94F506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1" y="47626"/>
            <a:ext cx="5535613" cy="7553325"/>
          </a:xfrm>
        </p:spPr>
      </p:pic>
    </p:spTree>
    <p:extLst>
      <p:ext uri="{BB962C8B-B14F-4D97-AF65-F5344CB8AC3E}">
        <p14:creationId xmlns:p14="http://schemas.microsoft.com/office/powerpoint/2010/main" val="2030170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olo 1">
            <a:extLst>
              <a:ext uri="{FF2B5EF4-FFF2-40B4-BE49-F238E27FC236}">
                <a16:creationId xmlns:a16="http://schemas.microsoft.com/office/drawing/2014/main" id="{111AF990-B34F-2B40-A7B5-61A8FAB5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320675"/>
          </a:xfrm>
        </p:spPr>
        <p:txBody>
          <a:bodyPr>
            <a:normAutofit fontScale="90000"/>
          </a:bodyPr>
          <a:lstStyle/>
          <a:p>
            <a:r>
              <a:rPr lang="it-IT" altLang="it-IT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Tav. 22 – Esempio di scrittura libraria sec. XIV</a:t>
            </a:r>
            <a:endParaRPr lang="it-IT" altLang="it-IT" sz="1800">
              <a:ea typeface="ＭＳ Ｐゴシック" panose="020B0600070205080204" pitchFamily="34" charset="-128"/>
            </a:endParaRPr>
          </a:p>
        </p:txBody>
      </p:sp>
      <p:pic>
        <p:nvPicPr>
          <p:cNvPr id="27650" name="Segnaposto contenuto 3" descr="12.23.tif">
            <a:extLst>
              <a:ext uri="{FF2B5EF4-FFF2-40B4-BE49-F238E27FC236}">
                <a16:creationId xmlns:a16="http://schemas.microsoft.com/office/drawing/2014/main" id="{FDBFB1DC-5C19-BF45-94EA-957F3CC022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t="5286" r="36096" b="57248"/>
          <a:stretch>
            <a:fillRect/>
          </a:stretch>
        </p:blipFill>
        <p:spPr>
          <a:xfrm>
            <a:off x="1641476" y="320675"/>
            <a:ext cx="8918575" cy="6756400"/>
          </a:xfrm>
        </p:spPr>
      </p:pic>
    </p:spTree>
    <p:extLst>
      <p:ext uri="{BB962C8B-B14F-4D97-AF65-F5344CB8AC3E}">
        <p14:creationId xmlns:p14="http://schemas.microsoft.com/office/powerpoint/2010/main" val="3199704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olo 1">
            <a:extLst>
              <a:ext uri="{FF2B5EF4-FFF2-40B4-BE49-F238E27FC236}">
                <a16:creationId xmlns:a16="http://schemas.microsoft.com/office/drawing/2014/main" id="{697B7D39-0751-6743-87CD-B5347ADFD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0"/>
            <a:ext cx="1616075" cy="1766888"/>
          </a:xfrm>
        </p:spPr>
        <p:txBody>
          <a:bodyPr/>
          <a:lstStyle/>
          <a:p>
            <a:r>
              <a:rPr lang="it-IT" altLang="it-IT" sz="20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Tav. 23 - Esempio di scrittura libraria del sec. XV</a:t>
            </a:r>
          </a:p>
        </p:txBody>
      </p:sp>
      <p:pic>
        <p:nvPicPr>
          <p:cNvPr id="31746" name="Segnaposto contenuto 4">
            <a:extLst>
              <a:ext uri="{FF2B5EF4-FFF2-40B4-BE49-F238E27FC236}">
                <a16:creationId xmlns:a16="http://schemas.microsoft.com/office/drawing/2014/main" id="{5AFE6686-0024-9F41-A876-AADD2C58D7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9438" y="425450"/>
            <a:ext cx="7866062" cy="6432550"/>
          </a:xfrm>
        </p:spPr>
      </p:pic>
    </p:spTree>
    <p:extLst>
      <p:ext uri="{BB962C8B-B14F-4D97-AF65-F5344CB8AC3E}">
        <p14:creationId xmlns:p14="http://schemas.microsoft.com/office/powerpoint/2010/main" val="25521672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Macintosh PowerPoint</Application>
  <PresentationFormat>Widescreen</PresentationFormat>
  <Paragraphs>6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2" baseType="lpstr">
      <vt:lpstr>ＭＳ Ｐゴシック</vt:lpstr>
      <vt:lpstr>Arial</vt:lpstr>
      <vt:lpstr>Calibri</vt:lpstr>
      <vt:lpstr>Calibri Light</vt:lpstr>
      <vt:lpstr>Times New Roman</vt:lpstr>
      <vt:lpstr>Tema di Office</vt:lpstr>
      <vt:lpstr>Tav. 18 - Vezzi</vt:lpstr>
      <vt:lpstr>Tav. 19 – Vezzi</vt:lpstr>
      <vt:lpstr>Tav. 20 – Altro esempio di scrittura cancelleresca del sec. XIV</vt:lpstr>
      <vt:lpstr>Tav. 21 - Esempio di scrittura libraria del sec. XIII</vt:lpstr>
      <vt:lpstr>Tav. 22 – Esempio di scrittura libraria sec. XIV</vt:lpstr>
      <vt:lpstr>Tav. 23 - Esempio di scrittura libraria del sec. XV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Tav. 18 - Vezzi</dc:title>
  <dc:creator>Microsoft Office User</dc:creator>
  <cp:lastModifiedBy>Microsoft Office User</cp:lastModifiedBy>
  <cp:revision>1</cp:revision>
  <dcterms:created xsi:type="dcterms:W3CDTF">2018-10-11T07:40:10Z</dcterms:created>
  <dcterms:modified xsi:type="dcterms:W3CDTF">2018-10-11T07:40:40Z</dcterms:modified>
</cp:coreProperties>
</file>