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586"/>
  </p:normalViewPr>
  <p:slideViewPr>
    <p:cSldViewPr snapToGrid="0" snapToObjects="1">
      <p:cViewPr varScale="1">
        <p:scale>
          <a:sx n="98" d="100"/>
          <a:sy n="98" d="100"/>
        </p:scale>
        <p:origin x="4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D2CB1-732F-934E-A35E-2C67BDEFE8AC}" type="datetimeFigureOut">
              <a:rPr lang="it-IT" smtClean="0"/>
              <a:t>13/03/19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1EBA-076F-1C46-B41C-E91EC2289E6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184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D2CB1-732F-934E-A35E-2C67BDEFE8AC}" type="datetimeFigureOut">
              <a:rPr lang="it-IT" smtClean="0"/>
              <a:t>13/03/19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1EBA-076F-1C46-B41C-E91EC2289E6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3445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D2CB1-732F-934E-A35E-2C67BDEFE8AC}" type="datetimeFigureOut">
              <a:rPr lang="it-IT" smtClean="0"/>
              <a:t>13/03/19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1EBA-076F-1C46-B41C-E91EC2289E6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3337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D2CB1-732F-934E-A35E-2C67BDEFE8AC}" type="datetimeFigureOut">
              <a:rPr lang="it-IT" smtClean="0"/>
              <a:t>13/03/19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1EBA-076F-1C46-B41C-E91EC2289E6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0095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D2CB1-732F-934E-A35E-2C67BDEFE8AC}" type="datetimeFigureOut">
              <a:rPr lang="it-IT" smtClean="0"/>
              <a:t>13/03/19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1EBA-076F-1C46-B41C-E91EC2289E6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2972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D2CB1-732F-934E-A35E-2C67BDEFE8AC}" type="datetimeFigureOut">
              <a:rPr lang="it-IT" smtClean="0"/>
              <a:t>13/03/19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1EBA-076F-1C46-B41C-E91EC2289E6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5709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D2CB1-732F-934E-A35E-2C67BDEFE8AC}" type="datetimeFigureOut">
              <a:rPr lang="it-IT" smtClean="0"/>
              <a:t>13/03/19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1EBA-076F-1C46-B41C-E91EC2289E6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9700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D2CB1-732F-934E-A35E-2C67BDEFE8AC}" type="datetimeFigureOut">
              <a:rPr lang="it-IT" smtClean="0"/>
              <a:t>13/03/19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1EBA-076F-1C46-B41C-E91EC2289E6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7191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D2CB1-732F-934E-A35E-2C67BDEFE8AC}" type="datetimeFigureOut">
              <a:rPr lang="it-IT" smtClean="0"/>
              <a:t>13/03/19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1EBA-076F-1C46-B41C-E91EC2289E6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7708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D2CB1-732F-934E-A35E-2C67BDEFE8AC}" type="datetimeFigureOut">
              <a:rPr lang="it-IT" smtClean="0"/>
              <a:t>13/03/19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1EBA-076F-1C46-B41C-E91EC2289E6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567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D2CB1-732F-934E-A35E-2C67BDEFE8AC}" type="datetimeFigureOut">
              <a:rPr lang="it-IT" smtClean="0"/>
              <a:t>13/03/19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1EBA-076F-1C46-B41C-E91EC2289E6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8289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D2CB1-732F-934E-A35E-2C67BDEFE8AC}" type="datetimeFigureOut">
              <a:rPr lang="it-IT" smtClean="0"/>
              <a:t>13/03/19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C1EBA-076F-1C46-B41C-E91EC2289E6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2423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olo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690563"/>
          </a:xfrm>
        </p:spPr>
        <p:txBody>
          <a:bodyPr/>
          <a:lstStyle/>
          <a:p>
            <a:pPr eaLnBrk="1" hangingPunct="1"/>
            <a:r>
              <a:rPr lang="it-IT" altLang="it-IT" sz="2400">
                <a:ea typeface="ＭＳ Ｐゴシック" charset="-128"/>
              </a:rPr>
              <a:t>Tav. 60 – Esempio di ms. in scrittura corsiva, penna tagliata fine</a:t>
            </a:r>
          </a:p>
        </p:txBody>
      </p:sp>
      <p:pic>
        <p:nvPicPr>
          <p:cNvPr id="28674" name="Segnaposto contenuto 3" descr="FiBML Strozzi 149_01r parrt.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90" b="25990"/>
          <a:stretch>
            <a:fillRect/>
          </a:stretch>
        </p:blipFill>
        <p:spPr>
          <a:xfrm>
            <a:off x="1622425" y="690563"/>
            <a:ext cx="8897938" cy="6432550"/>
          </a:xfrm>
        </p:spPr>
      </p:pic>
    </p:spTree>
    <p:extLst>
      <p:ext uri="{BB962C8B-B14F-4D97-AF65-F5344CB8AC3E}">
        <p14:creationId xmlns:p14="http://schemas.microsoft.com/office/powerpoint/2010/main" val="24979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olo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720725"/>
          </a:xfrm>
        </p:spPr>
        <p:txBody>
          <a:bodyPr/>
          <a:lstStyle/>
          <a:p>
            <a:pPr eaLnBrk="1" hangingPunct="1"/>
            <a:r>
              <a:rPr lang="it-IT" altLang="it-IT" sz="2400">
                <a:ea typeface="ＭＳ Ｐゴシック" charset="-128"/>
              </a:rPr>
              <a:t>Tav. 61 - Esempio di ms. in scrittura corsiva, penna con taglio intermedio</a:t>
            </a:r>
          </a:p>
        </p:txBody>
      </p:sp>
      <p:pic>
        <p:nvPicPr>
          <p:cNvPr id="29698" name="Segnaposto contenuto 3" descr="3. FiBML 40.13_25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2" t="8495" r="21484" b="57658"/>
          <a:stretch>
            <a:fillRect/>
          </a:stretch>
        </p:blipFill>
        <p:spPr>
          <a:xfrm>
            <a:off x="1524000" y="574675"/>
            <a:ext cx="9155113" cy="6456363"/>
          </a:xfrm>
        </p:spPr>
      </p:pic>
    </p:spTree>
    <p:extLst>
      <p:ext uri="{BB962C8B-B14F-4D97-AF65-F5344CB8AC3E}">
        <p14:creationId xmlns:p14="http://schemas.microsoft.com/office/powerpoint/2010/main" val="211027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</Words>
  <Application>Microsoft Macintosh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7" baseType="lpstr">
      <vt:lpstr>Calibri</vt:lpstr>
      <vt:lpstr>Calibri Light</vt:lpstr>
      <vt:lpstr>ＭＳ Ｐゴシック</vt:lpstr>
      <vt:lpstr>Arial</vt:lpstr>
      <vt:lpstr>Tema di Office</vt:lpstr>
      <vt:lpstr>Tav. 60 – Esempio di ms. in scrittura corsiva, penna tagliata fine</vt:lpstr>
      <vt:lpstr>Tav. 61 - Esempio di ms. in scrittura corsiva, penna con taglio intermedio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Tav. 60 – Esempio di ms. in scrittura corsiva, penna tagliata fine</dc:title>
  <dc:creator>Utente di Microsoft Office</dc:creator>
  <cp:lastModifiedBy>Utente di Microsoft Office</cp:lastModifiedBy>
  <cp:revision>1</cp:revision>
  <dcterms:created xsi:type="dcterms:W3CDTF">2019-03-13T07:02:26Z</dcterms:created>
  <dcterms:modified xsi:type="dcterms:W3CDTF">2019-03-13T07:02:45Z</dcterms:modified>
</cp:coreProperties>
</file>