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05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427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94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48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05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02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9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92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95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29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83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E7DF9-9B02-4E16-9F0F-9EB48172951F}" type="datetimeFigureOut">
              <a:rPr lang="it-IT" smtClean="0"/>
              <a:t>13/03/2016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153F7-8E61-4C90-8FF1-58330832A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80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639698\Pictures\IMG_0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0"/>
            <a:ext cx="828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7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04664"/>
            <a:ext cx="878497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42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76672"/>
            <a:ext cx="792088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96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6632"/>
            <a:ext cx="849694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75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76672"/>
            <a:ext cx="806489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550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6632"/>
            <a:ext cx="5886400" cy="316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3284984"/>
            <a:ext cx="6696744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476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332657"/>
            <a:ext cx="43719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3501009"/>
            <a:ext cx="43719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427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476672"/>
            <a:ext cx="741682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989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file_foto_corso\mappa_peric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88835"/>
            <a:ext cx="7992888" cy="58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11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11524" y="8151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Visione utile, il film «L’odio»</a:t>
            </a:r>
            <a:endParaRPr lang="it-IT" sz="2400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980728"/>
            <a:ext cx="532859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69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639698\Desktop\file_foto_corso\gated\utopi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9" y="68264"/>
            <a:ext cx="5545137" cy="56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71665" y="6165305"/>
            <a:ext cx="5796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Nuove utopie urbane…….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60617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639698\Desktop\file_foto_corso\slum\14chicago_black_ghet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2047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170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639698\Desktop\file_foto_corso\gated\utopi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60648"/>
            <a:ext cx="698477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842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639698\Pictures\IMG_0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332656"/>
            <a:ext cx="698477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590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47528" y="393693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Si prega la visione del film «La zona»……</a:t>
            </a:r>
            <a:endParaRPr lang="it-IT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268760"/>
            <a:ext cx="612068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244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xQWFRQWFxgYGBcWGRwaGhcYGBgcFxgdHhccHiggHBolHBYVITElJSorLi4uFx8zODMsNygtLisBCgoKDg0OGxAQGywkIB0sLC0sLCwsLCwsLCwsLDcsLCwsLCwsLCwsLCwsLCwsLCwsLCwsLCwsLCwsLCwsLCwsLP/AABEIAPgAoAMBIgACEQEDEQH/xAAbAAACAgMBAAAAAAAAAAAAAAAEBQMGAAEHAv/EAEcQAAEDAgQDBAYHBgMGBwAAAAECAxEABAUSITEGQVETImFxMjR0gZGzFCNCUqGx0QckYnLB4TOC8BUWY5KiwkNTVHODk9L/xAAaAQADAQEBAQAAAAAAAAAAAAAAAQMCBAUG/8QAKREAAgICAwACAQMEAwAAAAAAAAECEQMhBBIxIkETUWHwMjNxkQUUI//aAAwDAQACEQMRAD8AzBcItMMs27q6bafunmkqZZUAUpSUjU6HqCSfIa0RhXD7LCDiWJttgq1Ztg2lOZUadyI6QI03M1buGeCbdSLW6cLjrvYMkBxUpENpywmNhy6Uzxjgy3un0vPqccKdkFQ7MDmMsbE76686AOdYVgDV2VYjftM29okShtCEpC+gEAEpnnuo9K1bYQjFni8plq0sGZ1S2hBIG/eAEqgAk6hO2+tdJ4i4RZvcgdW4EN+i2hQSgaRMRvGn5VJjPCjL7CLfMtplEQhohIMbTIMxv50AcyuLBvFXxb2Vu0zaMxmeDaZIGgJMTMAwmddzW8VtmH1Jw3DLdpSU6OPlCSTB1PaRITO5G50FdNPCrItforaltNn0i2QFr6yogkzzrzhHCrFqwplgrbK/ScBHaHkO8RGk6aaUAc4xa3trVKcOsWGri6WSHXVNpUUqIggAjQ784SB1Nbu7C1wlkMhlq6xB4CcyErS1Powkg8zoN1HoK6Jw5wdb2Wcs5s69C4shSgOgMRvrtrzmosE4Jt7d9VxLjzytc7ygognciEjU6CfDSKAOf2mC22FMm4vGmnrx0Hs2VJTlR1kRA31PLQAVmE8PMMJViWJNtyrVm3DaUhSo07keUCNBqZq/J4HYNz9KdW485MgOFJSCPRgBI0HIV6xjgli6uEvvrdcy+i2SOzA6QBMEgTrrGtAHPMJ4fbulKxG/aaYtEiUNJQlIWBsAABI8d1HwrLbB0Ys8XlMtWtgzPeS2hGYc+9AlRgSdk7eNdG4i4QavCgOuOhtEZWkFKUaaTGWZjTfTlFe8Z4UauGEW+dbTKPsNQkHpMgz/AKmaBnNn7FvFXxbWVuyzaMxmeDScxGwJMAyYMCfE1vFbdi4UnDcMt2SlOjj5bSSYOpzxMA7nmdBXSl8KtC1+itKWy39otkBS+RzKIO/P9K1hHCbNswpm3Utsr9J0R2h5DWI0G2mlAHOMXtbe1SnDrFhq4ulyHXS2lRSo6ECQYO/OEgda3d2FrhLIZSy1dX7wEy2lYbn0QEkHroNzudK6Hw5waxZBZZKi4sQXFwpYHQaQNddtedRYFwOxbvquMzjzytc7pBIJ3IgDU9fyoEUC2wa2wpk3F4009eOg5GFJSUp6yIganU+4eOYTw+xboViWJtt5latW4bSkKVGnciNtkxoNTNX5HA7JuvpTy3H3JkBwpypI2hIA0HIbVrGOBmbq4S/cOOOZfRaJAQB92ImJgnXWgZz/AAbh5u6UrEb9ppi0SJQ2hCUhYGwAABKZjxUegoC/w3/anb3CWGrWzt2nVJKW0JKiEEgSAMyiQmeSZjerP+17C7g9m6O/ZtxmaT3chGkmJ0IkZo7vSkWNYk7iTLltZt9hZW7KlrH8qCoBXWSCAOepNAjrfC3qVr7Oz8tNRNYe4lICQAUqV3gR6K3ApQEjTu6VLwt6la+zs/LTTOkAoZt7mJzAK57EE5BB2+8n4KrRt7mNHIOVMTEZpOaQNdo505NaoASLtrkmSUyDKTMwCCFDYTyr3iNgtamT6WQLzbDNJTA8jB1FOaygBKWbqNFCY8InWTttGWJ2r0tq6nRQAzeE5dfD0ttfCnFYKAEqGbqEyQSDqZGxiY030Pxr2q3fUh9CiDmbKW9RIJChqQB/CfjTesNACNGHOpGUKBT3CdpzA97XlsmI3ipWre40zKkDJAkGTmUVkmPu5I8qbVugBIq3uVJKVKTBSRykkpHPTSc+3hRWF2y0HvbQec6z+lMa3QButVusoAytRWVugCNxsKBBEgiCDsR4iuQca8PPYYH7iz1tnWnEOt6kICkkaj7sqMHl5V2KlXFQ/crr2d75aqANcL+pWvs7Py00txu+S52RaWdHw2qCR5jxplwv6la+zs/LTQdq/ardWlMqWwSpSIV9WTOuWIk6xQUxyjF2z3i1yo3DDIJCFhRVGhOWIE1NZOoD7iUqVokSkzCdTqCdNf6UtZxCwPZIC8pWolkqzJzKkzlUodeVGpYtluOswouZUlz0gYmUkq+Ma8jQbcoVRvi5wpt1KSopIIggwdTUVlcFNyUqUUJLchCjOYg6qB5RROLOMLPYOEqVGbs0SVBPUgbDTnS64vLHKl1ThKXZbSuVHMQYKARsZERuaBxnBQp/uesMxMm5KVKJQ8nMjQjKU7p94g0Tw46SbgqUSEuqAkzCQAfhW7822dKVqUXGk54TmKkJ2zKCdRsd+hqNxm0S1n7T6t4jULJ7Qq0AEekT0FCHKcGj3hThN1cDMSlIbKRJgZgZ/IVHxNiJCR2SoI7+kmQkju6ddfhW2ha5nlBZQpCUl7MopyJM5c0xAgKr1hirbN2baiC43KUqKgVIGmZIVuBO46+NAd4dlIhxS+zfRVoKocVqEmJGUmPjQ30lwsXSwsgJMITPeQUjWT8NKcIwBoBAAUAgykZjoa9rwNo9pofrPTAUYPI6Uh/kx1S/mxW5crbFqtKlHtFJStJMzI38CKsyaCZwptJSYJKNEyZy+VHCmSyST8N1lZWUEzKysrKBGUq4p9SuvZ3vlqprSrin1K69ne+WqgZrhb1K19nZ+Wmq/h90LbEb4vBaUvdiptQQpQXlSQQCkHvSdqsHC3qVr7Oz8tNVyxW65d4i19IdSlkILUK9AqSpR0I11A3piNX2GN3At7V8KBLTuyTLalFKkHNEJXodJ5GjOCxch24RdCVtpZbDgBh1I7QpX5wdYoCz4keuMKbXnQ1cvhSAskJTmTMqE7aD4kVYuEcY+l2jTx9IphY6LTor8R+NACPDAq2vb9TvdL3ZrZcUkqSpKQRl05gkd3fXSk+K3Trltaqda7Jz6YHFNoQ53UpUc6lbncz7693OLXAOJBLr8sLSGlCChuRmJXpqnrM6dKccWY46i1bLLrfbFAeKgoALQiCQmd85MeU0AZgYNteXy35CXlIdaXBIWgAgpH8SZHd37wiq5hOEv2/0B55Cw0h19SkwSWQ7/hqUkSQI36VYeKcTeXbs3Fo4pJU2p2BBCwhIXlIg+IoRXEDlxeWZadWm3fCxlTAkoSFKMxPpKI/y0AF8aW5urZ76MgrI7LMRp2yUKKigTEwDPjmiveMq+lXVgbcEhpSnVqggNtlIGVUjRStsu/dpG5jdwGbxQedC2bottrVHZIQCP8Qx6Opkx8Kdm8cXiRZ7dYaNqHYQRGcmJSYOnOKBlyFbrmzHEVw00Wbp1QW62HLa4TAzkwS2dIzCffNObS9cGJrYLzimkMJWEqI1UTBkxqKKCi41qvAcr0FUgo91qsmsoEbrVbrVAGUr4p9SuvZ3vlqppSvin1K69ne+WqgDzwt6la+zs/LTQf8Auk3necDz4L8drC0jMBoBomQIJGho3hX1K19nZ+WmmhNAxPa8OtNrbW2VpS0jIhoEdmEnfuxMkgazyrWBcPItS4W1uHtVFagsgpzk6kAARNNmrhKpyqBjeCDHwqSmBWv9zm/r/rrgfSDLsKSM2kb5JGmmlF2fDjbRUUKWEqbDYQSkpQlIITlBTIiTzO9OqygCtYbwg2wG0odfKGirKhSklML0UD3JKT0nStDg9lKrdSHHUfRklLQSUwAr0iZSZJ8ashod5VA0rK0vhFoIdQXnyh5ZW6nMnvqO8kIkAxyivD2Cth4vJddQvswyAkoypbGwAKSffNNLy4iq7f3prLlR24eN2JbqzZVbot3CpaUZSlSiM6SkjLBA8IqJLaBdKuu0X2ik5SO7ly7hMZZ086TXF0TQ30o1PuelHgRovacYHWi2MSB51ztN4etFMYtlPM+VNTMz4C+jpbNwDRIVVGtuIkJQVTMfZ50+4exoXAUQgpKeuxnoaommeZn4sobrQ8FbqvYTc3heUHmwG+RkQPLUzVgFBzTh0dG6VcU+pXXs73y1U1pVxT6ldezvfLVQZM4V9StfZ2flpo+8azoUkGMwIkcpETQHCvqVr7Oz8tNesfxP6O0XMubUCPPxoNQTckl6KuFuHXLdalLUNRACefiatApPw7jP0lClZcpSYOsjrpTULEwCKF4bzubm+/p7rVZW6CR5NDvCiahcTQai9iO/Aqp3+5q637OlUXGLjK7ljTr1/tU5Hs8J9vBc8qoKJuBFJ7q+jRGp68h+tYSs9KeaGONyYW66EiSYoI4iZ7qdPHSh1Qe8pJPLNJj8orScp5keeo+IqqgeRm/5OT1DQSL1XMJ/GrPw7xUpiAsS2fflPgrl5HflVQWkp3/sfI1I07HvGoOx86dfocj5k5Kp7R3SwvkPICm1BQ/LzHKjAa4lhuJu2qgthRKSPROu248Yn8oium8NcTt3SRqErj0evl+m4pkZY7XaPhYJpXxT6ldezvfLVTOlnFPqV17O98tVMkZwt6la+zs/LTTC5t0uJKVgKSdwaXcLepWvs7Py01Pi2Kt26CtxUDkOZpDim3o21YJabKGgEaGI6nnVIwcqtXyp9wJEEHvZio8tBJ+NC3GO3d6CWUlLUwCTlTA55vSV7qULw8brUVK8JSB8NZ8SaxKVHo4o9YtTd9v56dasMSaeEtrCuvUeYOooua4oi8ct1BaCo5enpAf9w8KOxLja4eRCdE7HKkpJ/wC78qFNEp8WN/GWv39OtJfSdAoH316NcMtLx8KzCB4Awr4jSul8KcUpfSEOGHNtdM396akmYycbqri7LDcNTVaxfDwdSBpOp5e+rYarfGvds31bdw/jpWmrM4Mrgzk2L4n2iiEaI5H7w/oKAR0/CvKgKMnJ3U+lzPOeg6ChKjOXNLI7kew+52XZ5e6VZttZiN6EjWpA0Z3E/wCuf96LdtXB3XEkQNyPRnbMeh0360yQOw6Nlap5+HiPH862WyCR8PEdRWNsKIUQCQkAknTcwPiaMtbF11sqbbUrs5B5SOgnczOgpWgPFtrKeu3gR+okfCt27qm1BbZhQ1MeH9abM8L3WUL7MAyO7mGbz6Ae+asNnw42wlTi++sJJ/hToToDufE1ltFMTalosnCmPpumgSR2gHeHXxjpRXFPqV17O98tVVXgTBJ+vzFOVUADnprPh4VauKPUrr2d75aq0jXJhGGRqIvsMVRb4dbOL5W7MDqeyTVUxTDHrotO3KilDhMNAR3AJE80g9N+tHYUj6SqyaOrTFsytY5FRbTlB98fA03x+5AeQkndB9xkR8dfhSl5YRfWkvX6A3dwkICWwEiIgCAPAUiuk6TTh1kkxr8KhvrQhOoIHWKk3ZWNIq7pqEonavV+8hJgrSPeKEbu0zotPuIrFMr2Qcy1Ui7ZSTmToofjG39jTTB7ftYEA/xCrRdcOAInnzpbGsiiybg7iD6QjIs/Wp3nSRtPmOfuozjFrNZvj/hmufOLWw8l1s95J7w5KT/r8K6Kt1N1aqKNnG1AeBI/WuiEuyIZsfWSkvDizq2i6goBSjuZp66Z9/GirB1CHcykdooFUpUYBV0ke+kSVmO9orUKHQzr+NEuuhXe2UPSHXoR4+H51s5n6TPO5lkpSBKiUoTsJOgFXfB1LCT2ywvOAFJIkSNjPMxAPkKSW+CqS12iv8YiY6Dp57H8Knwq6JTrUJzL48VrZZbezZ2yJ3See6Jy/DMfjTO2aSlISgBKRsBoBVfZuYppa3NZUrFKFDOYpTjtxDK/ER8TFHOO1WeJLjMUNJPeKgVH7qYgE9NSPhWvTWGPzVl14Qt8ls3yzDN8TU3FPqV17O98tVHWiAlCUjYAAeUUDxT6ldezvfLVVjnyS7Sb/Urn7MWf3RDp1U4lAn+FtAQkfnQ+KtkvqKt834bp90flRn7MSf8AZlsDuED/AF8CKFxnEEfSCop7ujYVMHPJiBzH61POvjRXBN/ks9WGKFp1baYU6tbaUA6hKSYUryA+NFcf2gfaLaSc7aS6ROmXYA+JO3kar2Dr7V0vKUWgVKdJHpBtsQkeZKiffTtx8znX6Thyn/MRCfdEfGlB1GmGTcrRyS54efha0tqKUekdNPxk7HagMPw9a1QEmBqTGw6+VdqwbDC2lxKyFBRHwggg/wCudA2OCFp2UgQFSD1QRkWk+OiFR4Gn2MVuzfB2EttgKUtA2+0CfgDVnxnGWUJylwCdP9fEfGlycPQFZ0BKF9QBB/mTsR+NRPYcHnMzqAkt5cuUyle+c9QCCEkH+9Sp0Vc02m/oFcukDKF6pUVySNAEjY89SobVH+zvEFBbrJ/w47RJ6Aj8jNAuWmVa2jJKWnYPUFIKTHXSPNNR8CvnK5MSLZCQeozKE+cEfCnjj1LykpJoq3ENlluHijVBcUQRruc3lGtScL4SHnTmEpQAT4k7flVnxVlKklA0iDIE5B1PLadKb4JhItw4gEKlc5gIkZRGg8Kr2tHJJU7Anj1nzpNdIZToohM/xQZPlrNW25s51pXb2DYLiXWQtDsArT/iIjUR/m1/WpdbeyqnS0ImmFQlbD6ilRIAcBUhRG4BIkH309wp1f20pBn7JkHx6iibi2aDKLe3CghK+0K1CDm6JTAHMjbavSmMqFK6A/lTkt6EpWtg2P37raPqUgqP21eijpPU9BzpfxAy2yLVPezvJK3W1aqJAGpVEjUqEbfCmwuCkApURoNufmNjSxjD0v3qc5UoqHfJUSYHQ8uVai14Uwx+al+mzpVmvM2kgRKRoeWm1B8UepXXs73y1UcykAADYCBOtA8UepXXs73y1VY45ele4Pc7KzSyN0ssrQOqXW0kf9QWKScVWmRtpyCvKoqVO0BJEZesmfdT22ZyW+H3A2Qyy25/7bjaBP8AlVlPkTTbHGEnswUgglaSNxJROvwpSV7Ydq8+yi4VbqCkie4lATHMqBmfLQGrKynqPHXqNqW2TdNkCuZnR9BjZr1FRtCpxTJs0lNYqOtY65FLLm75zAp2kJRbJXbZCnEuH0khSfMK3BHOqZgA+qUASjMyjX7vfET4VYmcXQcxSsKygkwNNNd9j7iaTcM4m2ylwupLhyIRlicxJOaZ91OLstjVX+6GmFohpSSMy0k5hzJ3BPgRFTYax2YIkEFRVodBOw3mBTBWE5EBaW8yIBybuNg6wlW6kjpuOU7Ukt75s3DjbZBAQhXPclQVM6zGWhpox6P2l16LANCtmi0Ggy9G02wrw82CpCTsSTHLQbn3kURmpRYPrAJLZzbKUsxrzA3MT7qBK2LG1wgA7p7p92lS8KJzXDqzsnujz2P5GoL1+M6yANSqPEjr4miOFEFDQk94klR6k0R9O7DH4tl4YVQnE5/crr2d75aq92a/Go+J/Urr2d75aqucOSNMoXC3Ek2rbD+ZTS2koC4Mp7gGh+0B4bRTzG71abZpxKwpSnNYMpBCCFBPROm3jQnB7KH8MZQod0tJGkSkgbjoZ1rH2Upt0MIM9i7BkySFpUUk9dSRNYvVG5yjJppUC2KC7l+sU2ADIRopR/m6Ues9imVPgJHN0A/iIJNDosQpKQNCmSCNDNTNsshpTD3dzaoegqWVA5oJiSREjXapJJilontMZBnQLT95klcfzIjMn4H3U4acBAI2Inp+BqsN2aEILTJKlKcC1O95JT1ykkqkjQknXpFP0OmNRFOSoz6C4pehCFKIJCQSYqnv4lmdCXwpMmENgEpkRM6CTt4DoKsF7cZnEoy5tQpSeqQZInxiKxxNmm7S6C4Vau9mGpIJI7pc+z3tYmJ5xSjFNbN9mvARWXL4R7orxwzh/wBIeSI+rQe1c/mUcyRUeLOkpcVlDef7KPRTOh9+snxNW79n9kEWiVfac7xJ36UY47Lyl1h2LGRVG4hs4vkFtIzrZUogaZ8ikj4wsj3CryuqbjV0lOJMZjEsOATtJWn4TFWfhyxMt3goSP0IPQjkaLSqtXdqFHMk5V8yNlR94c/Pehe1Uj0xp95MlP6j3j31A2g1bsJmCY5Dc1X3eKklYS20tStsqhkXPIBPPXryp408CJBEcjQWOPKDZDYBdclCOuxKjPgkH8KaNRq9lfvV9ouO7lSdcslJV0B5gbdJmmtk7FIbYgAAbQI8oppZiTQvT3FiUMdFvw1+aI4kP7ldezvfLVQWEt6Ci+I/Urr2d75aqujxOSvkIMLsFM2rD7IJSq3ZLrQ+1Dae8gffiZHOk17dpQA5vCgSfvtqWFBQPMDQ+Emr5wsP3O19nZ+WmkHE3D/pKSmWValI3bUdyP4T+HSKzJEoyv0JSyK2W/Kl3D1ySjIpUqRCZP2k/ZV7x+INOwKlQSZChFZdkBI8VAfGiMtK3y6HD9UF/cUVhLaR1jVRXv8AZ8qKM2CW6Ei4M7qbIHuUCfwP4V6umfCh8QYdCgcgMapLZmFdCFAacp6E0c5trE84pNFYuiu422cqU/eWB56Ex74rpOCWhaYQg7ga+e5qjJAVe2rZj0lrg/wgR+Zro4quNUh5p/FRPK65nxOz2166Z0bbQ2OYKjK1Aj3prpdw6EJUpRhKQST0AEmuaMrz5nDu6ouHwzHuj3Jyj3VjNPqinBh2n/gitcecZGVxJWBtr3o8CfSHwNPbe/Q4JQoHw2I8xuDSO6tgsa0tThriY1CyNlaoVHmP15VGORNbO7JxIydrQ5x91TTZda7qkkEwO6QTrKefnvWsPxValB2QSAUgFOide9A6nr0ApYUPnTMr/M5+kk1Nhtn2SAmZ1J08TRKdeBj4iT+WwDDxpG8EjXwJFP8AD25NKMObkmOp/M1bcJtNpFVhs6s01CFDnCmoFS8TD9yuvZ3vlqou0ZgUNxT6ldezvfLVV0fP5ZdpHnhb1O19nZ+WmmijSjhpwJsrYkwBbsyf/jTVS4t4rC/q2yQg7kbueA5xSboeDBLLKl/s845ijDdwFsJIE5XFA90g6yE7CCAZ8TT20ucwma5s1nUpJcADZUAUeegzHpMaeVW7An8qSlWyVQFb6RICvumNjsYPSoN7Ozk8eMEupZwuorh0ASSAOp0FeEmlOK4M26cxlKjuRrPmk6U7OOMVez2MYZUsoSsTtMQCfBWxr28aW/7Gt2klSxnCUn09QkDokaD+1V3ibiDNLTRGTZSh9rwHQePuoSs3Lqv6T1fYqhbwKVjuaJIJmdyQR5AVZMF48IcS29CkEf4g3SZjvDYg/wBK5iWp/pHL30yw1pcOBRJlIieW5/Sq9epbHOOZfjcTrHHl5+55EGe3KW5B+yrfXy/Oqu47BCRuQY8hA/qKqOJYi+5a27aSVFBXGXfWFe6KJ4RU93+1zQAkJz7iZJ35aCoZley/F/8AN9a9LHKvLzisSs7ER0PKpEmvYFclnoHga7a1sVFYalzwWQPIAUQpEkJ66nwE/rpSumLvoh4Qtc6SrqqfKdqv1hawKrvADALa9NUrIq5pTXpQWrPJ5eZ9upiU0t4p9SuvZ3vlqppSzir1K69ne+WqtnAc0uuIFu2tuw1oAyynxUrIkajpPxqy4dwPbttBx9wlyJW4VaDnAnQJH9KRcIcHLftmnVr7PMhBSkpk5coEnXn+XnQ3EuLurV2CgUIZOXJ94p0zK89wOWnPZJX6duXNGMUsT8BcfWyTktyso2K1fa/lESB404wLEAChajCVjIqdgobH4yPeKqhNG4M0talpSnOhSZWk8uUieu0c6zkhq0Zx8hzfXI/S/rRl1bPjkO3uP2fyqF7EGwJUoJjfNoR7jSO2u1JGVte32Fcvce8K0/eOKKczcwQTBBB958fCod19m3x5LzZJjKlOtOTKUEQBsVzpJ6DXbc1QXFhRJ5E1d7p5R7y4gHuoSZKlQYk8z4DQb1Qn7ZbRTmSsCdQQfwPOq4nbJ5oOCSfoU33Rm5nRI8aecOYO64FqSM5kAxy3iqvcXQcWCmAAQAOldc/Zg2UsEnvFbpk7QEpAGnnNWaslizPHLsiiYHZqSUgxIUseWkf0p3bJ7zn80fACg7fRxXg+ofEkU1s2vS8VE/gK5M3p63GyXFNnptNTpTWBFelDQ+RrjlZ0dhQ/ehrtANysk/AD401sWiBKvSME+Hh7qT4ThpWQ64R6SlBI1kzpPlVhQNaeVVpEvyIYcDaLuEdFg+5QmrcKqHDRyXSv+I2Pig/oatk689q9DC7gjyeV/cZJSvin1K69ne+WqjmlnoTQPFXqV17O98tVVOYVcBGbJrcdxvQzp9UiN+u/vqlcds5b1z+LKr4pj+ldF4W9TtfZ2flpqj/tMSBcoPVpP4KVTXoFPcVFXzBbVDLIhQOaCpU6KVsAD74qv8MYOX3Ao+ik89iR/QafhUy+IWjfZEaMpBRpELVOqiPCmNDd20Q8qFp7wOqtUlPksa7UuvbBwwtp3K3/ABqEqPXMRtRnFOIZEBtJguTKuifDzn4VTH8yozKJjQSdgNtKy4pm1llHxhF6m5YWl4qPgrNnT4idvdpT7FuIEdiiGxncTPgnl+cxVZslLCuzT3g53SnkSdj5gxrRd8E54TqlACAeuXc/Ga0kYcm/RS6c6gVgHUakV1j9nmXsQAEyFHn3t+YrmgZlQA8/IdTXUeB7cIaR6EqGc6d6FHSfwpWNxaVv7KO6iHHtdn1H4LNNbZZ738xpa8O+/wDzuH/qVTjCMNU4jOHQkKMxkkj3z/SubNFvw9TBkjDGnIkbVXp/0VeRo0YQB/4ivgP0qK9sIbWc6pAMbfpUPxP7G+TBvQswsHskxpv+fKmLYoe3SEgJHLSikGubJUnaZSOkYxcZLhhXIqUg/wCYafiKu6fS91c8xZWVAUPsrSfgf710O3ggKHMCu/iv4Uzh5kdqRtnal/FPqV17O98tVMez8TS7ir1K69ne+Wquk4iucI8XWpt2Gy82goYZBzuIEkIAI3qvcf3zD100EXLJBbgntUFIhR318a3WUwIMd4hYtbZLFu82p1wQVJWk5EeYO5qDg9q2bT2iri3zqEBKnEaJ589Ca3WUDCsfdtiAkXFuAiSnI4gp13ETIP4VVfp7RMdo3/zp/WsrKaEF/TWWQYdaU6oRIWmGxz1nVRn3UK3fNHQON+ZWmB+Ovl+NZWUm9FMSTkrGWHvW+dCC+2M60hSitPXnr0Ee+uo2OI27YGa5YIAic6E6ePerKysxL8ufaSVVRze2vkLzKzJAWSr0hsok/wBasPDWKNJZSkuIBGkFQGx8TW6yk0YeR/jSGy8YYG77I83ED+tB4njFspGVNwyolQ0DiDpvyPhWVlKUbRKLpoW/SWv/ADk+WdNTIvGd+0b/AOcfrWVlcr48bO3/ALEhfjuMMBrL2zRJIEdomRz61esN4itOyRN1bzlH/io6dM1ZWV0YoKK0Rz5HKKTCv947T/1Vv/8Ac3/+qWcTcQWqrO5AuWCSw6AA6gkktqgAZtTWVlWOU//Z"/>
          <p:cNvSpPr>
            <a:spLocks noChangeAspect="1" noChangeArrowheads="1"/>
          </p:cNvSpPr>
          <p:nvPr/>
        </p:nvSpPr>
        <p:spPr bwMode="auto">
          <a:xfrm>
            <a:off x="1679575" y="-1417638"/>
            <a:ext cx="1905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764704"/>
            <a:ext cx="511256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16423" y="220486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Buona lettura…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21848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528" y="404665"/>
            <a:ext cx="604867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799856" y="615045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Evita il ghetto con la nuova APP……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10194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es Minguet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60351"/>
            <a:ext cx="5544418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431705" y="3279776"/>
            <a:ext cx="6302433" cy="3578225"/>
            <a:chOff x="755576" y="404664"/>
            <a:chExt cx="3696687" cy="3450418"/>
          </a:xfrm>
        </p:grpSpPr>
        <p:pic>
          <p:nvPicPr>
            <p:cNvPr id="4" name="Picture 4" descr="cite des 40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04664"/>
              <a:ext cx="3696687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755576" y="3501468"/>
              <a:ext cx="3671732" cy="353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GB" altLang="en-US" sz="1800" i="1" kern="0">
                  <a:solidFill>
                    <a:srgbClr val="FFFFFF"/>
                  </a:solidFill>
                </a:rPr>
                <a:t>‘</a:t>
              </a:r>
              <a:r>
                <a:rPr lang="en-GB" altLang="ja-JP" sz="1800" i="1" kern="0">
                  <a:solidFill>
                    <a:srgbClr val="FFFFFF"/>
                  </a:solidFill>
                </a:rPr>
                <a:t>Quatre Mille</a:t>
              </a:r>
              <a:r>
                <a:rPr lang="en-GB" altLang="en-US" sz="1800" i="1" kern="0">
                  <a:solidFill>
                    <a:srgbClr val="FFFFFF"/>
                  </a:solidFill>
                </a:rPr>
                <a:t>’</a:t>
              </a:r>
              <a:r>
                <a:rPr lang="en-GB" altLang="ja-JP" sz="1800" kern="0">
                  <a:solidFill>
                    <a:srgbClr val="FFFFFF"/>
                  </a:solidFill>
                </a:rPr>
                <a:t> – La Courneuve</a:t>
              </a:r>
              <a:endParaRPr lang="en-GB" altLang="it-IT" sz="1800" ker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52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992314" y="980728"/>
            <a:ext cx="4103687" cy="3246438"/>
            <a:chOff x="539552" y="3429000"/>
            <a:chExt cx="4104456" cy="3246477"/>
          </a:xfrm>
        </p:grpSpPr>
        <p:pic>
          <p:nvPicPr>
            <p:cNvPr id="3" name="Picture 11" descr="Bronx Ghett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429000"/>
              <a:ext cx="4067944" cy="283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12"/>
            <p:cNvSpPr txBox="1">
              <a:spLocks noChangeArrowheads="1"/>
            </p:cNvSpPr>
            <p:nvPr/>
          </p:nvSpPr>
          <p:spPr bwMode="auto">
            <a:xfrm>
              <a:off x="539552" y="6308760"/>
              <a:ext cx="4104456" cy="36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GB" altLang="it-IT" sz="1800" kern="0">
                  <a:solidFill>
                    <a:srgbClr val="FFFFFF"/>
                  </a:solidFill>
                </a:rPr>
                <a:t>The South Bronx – New York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40464" y="3429001"/>
            <a:ext cx="4103687" cy="3178175"/>
            <a:chOff x="4716016" y="3429000"/>
            <a:chExt cx="4104456" cy="3177644"/>
          </a:xfrm>
        </p:grpSpPr>
        <p:pic>
          <p:nvPicPr>
            <p:cNvPr id="6" name="Picture 13" descr="Cabrini Gree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1" t="2544" r="3378" b="836"/>
            <a:stretch>
              <a:fillRect/>
            </a:stretch>
          </p:blipFill>
          <p:spPr bwMode="auto">
            <a:xfrm>
              <a:off x="4755810" y="3429000"/>
              <a:ext cx="4064662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4"/>
            <p:cNvSpPr txBox="1">
              <a:spLocks noChangeArrowheads="1"/>
            </p:cNvSpPr>
            <p:nvPr/>
          </p:nvSpPr>
          <p:spPr bwMode="auto">
            <a:xfrm>
              <a:off x="4716016" y="6237312"/>
              <a:ext cx="41044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GB" altLang="it-IT" sz="1800" kern="0">
                  <a:solidFill>
                    <a:srgbClr val="FFFFFF"/>
                  </a:solidFill>
                </a:rPr>
                <a:t>Cabrini-Green - Chicago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71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639698\Pictures\IMG_0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021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dimburgh_Seminar\via_edifici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04664"/>
            <a:ext cx="84249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Edimburgh_Seminar\via_edifici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04664"/>
            <a:ext cx="842493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44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836712"/>
            <a:ext cx="73448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5795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49</Words>
  <Application>Microsoft Office PowerPoint</Application>
  <PresentationFormat>Widescreen</PresentationFormat>
  <Paragraphs>8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2</cp:revision>
  <dcterms:created xsi:type="dcterms:W3CDTF">2016-03-13T09:32:49Z</dcterms:created>
  <dcterms:modified xsi:type="dcterms:W3CDTF">2016-03-13T09:38:14Z</dcterms:modified>
</cp:coreProperties>
</file>