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8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B1B3A-A1CE-4A9D-BE82-8883EC9BB7F7}" type="datetimeFigureOut">
              <a:rPr lang="it-IT" smtClean="0"/>
              <a:pPr/>
              <a:t>10/05/2012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B793E-42A0-4A01-9580-1B2BEBC31973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B1B3A-A1CE-4A9D-BE82-8883EC9BB7F7}" type="datetimeFigureOut">
              <a:rPr lang="it-IT" smtClean="0"/>
              <a:pPr/>
              <a:t>10/05/2012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B793E-42A0-4A01-9580-1B2BEBC31973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B1B3A-A1CE-4A9D-BE82-8883EC9BB7F7}" type="datetimeFigureOut">
              <a:rPr lang="it-IT" smtClean="0"/>
              <a:pPr/>
              <a:t>10/05/2012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B793E-42A0-4A01-9580-1B2BEBC31973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B1B3A-A1CE-4A9D-BE82-8883EC9BB7F7}" type="datetimeFigureOut">
              <a:rPr lang="it-IT" smtClean="0"/>
              <a:pPr/>
              <a:t>10/05/2012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B793E-42A0-4A01-9580-1B2BEBC31973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B1B3A-A1CE-4A9D-BE82-8883EC9BB7F7}" type="datetimeFigureOut">
              <a:rPr lang="it-IT" smtClean="0"/>
              <a:pPr/>
              <a:t>10/05/2012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B793E-42A0-4A01-9580-1B2BEBC31973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B1B3A-A1CE-4A9D-BE82-8883EC9BB7F7}" type="datetimeFigureOut">
              <a:rPr lang="it-IT" smtClean="0"/>
              <a:pPr/>
              <a:t>10/05/2012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B793E-42A0-4A01-9580-1B2BEBC31973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B1B3A-A1CE-4A9D-BE82-8883EC9BB7F7}" type="datetimeFigureOut">
              <a:rPr lang="it-IT" smtClean="0"/>
              <a:pPr/>
              <a:t>10/05/2012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B793E-42A0-4A01-9580-1B2BEBC31973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B1B3A-A1CE-4A9D-BE82-8883EC9BB7F7}" type="datetimeFigureOut">
              <a:rPr lang="it-IT" smtClean="0"/>
              <a:pPr/>
              <a:t>10/05/2012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B793E-42A0-4A01-9580-1B2BEBC31973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B1B3A-A1CE-4A9D-BE82-8883EC9BB7F7}" type="datetimeFigureOut">
              <a:rPr lang="it-IT" smtClean="0"/>
              <a:pPr/>
              <a:t>10/05/2012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B793E-42A0-4A01-9580-1B2BEBC31973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B1B3A-A1CE-4A9D-BE82-8883EC9BB7F7}" type="datetimeFigureOut">
              <a:rPr lang="it-IT" smtClean="0"/>
              <a:pPr/>
              <a:t>10/05/2012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B793E-42A0-4A01-9580-1B2BEBC31973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B1B3A-A1CE-4A9D-BE82-8883EC9BB7F7}" type="datetimeFigureOut">
              <a:rPr lang="it-IT" smtClean="0"/>
              <a:pPr/>
              <a:t>10/05/2012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B793E-42A0-4A01-9580-1B2BEBC31973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B1B3A-A1CE-4A9D-BE82-8883EC9BB7F7}" type="datetimeFigureOut">
              <a:rPr lang="it-IT" smtClean="0"/>
              <a:pPr/>
              <a:t>10/05/2012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B793E-42A0-4A01-9580-1B2BEBC31973}" type="slidenum">
              <a:rPr lang="it-IT" smtClean="0"/>
              <a:pPr/>
              <a:t>‹#›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2160240"/>
          </a:xfrm>
        </p:spPr>
        <p:txBody>
          <a:bodyPr>
            <a:normAutofit lnSpcReduction="10000"/>
          </a:bodyPr>
          <a:lstStyle/>
          <a:p>
            <a:r>
              <a:rPr lang="it-IT" dirty="0" smtClean="0">
                <a:latin typeface="Comic Sans MS" pitchFamily="66" charset="0"/>
              </a:rPr>
              <a:t>JOHANN SEBASTIAN BACH</a:t>
            </a:r>
          </a:p>
          <a:p>
            <a:r>
              <a:rPr lang="it-IT" sz="2400" dirty="0" smtClean="0">
                <a:latin typeface="Comic Sans MS" pitchFamily="66" charset="0"/>
              </a:rPr>
              <a:t>(1685-1750)</a:t>
            </a:r>
          </a:p>
          <a:p>
            <a:r>
              <a:rPr lang="it-IT" i="1" dirty="0" smtClean="0">
                <a:latin typeface="Comic Sans MS" pitchFamily="66" charset="0"/>
              </a:rPr>
              <a:t>Il clavicembalo ben temperato, libro II</a:t>
            </a:r>
          </a:p>
          <a:p>
            <a:r>
              <a:rPr lang="it-IT" dirty="0" smtClean="0">
                <a:latin typeface="Comic Sans MS" pitchFamily="66" charset="0"/>
              </a:rPr>
              <a:t>Preludio in Sol maggiore – inizio (ascolto 01)</a:t>
            </a:r>
            <a:endParaRPr lang="it-IT" dirty="0">
              <a:latin typeface="Comic Sans MS" pitchFamily="66" charset="0"/>
            </a:endParaRPr>
          </a:p>
        </p:txBody>
      </p:sp>
      <p:pic>
        <p:nvPicPr>
          <p:cNvPr id="4" name="Picture 3" descr="Bach-CBT_II-15a.t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348880"/>
            <a:ext cx="9144000" cy="44644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it-IT" sz="3200" dirty="0" smtClean="0">
                <a:latin typeface="Comic Sans MS" pitchFamily="66" charset="0"/>
              </a:rPr>
              <a:t>BACH</a:t>
            </a:r>
            <a:br>
              <a:rPr lang="it-IT" sz="3200" dirty="0" smtClean="0">
                <a:latin typeface="Comic Sans MS" pitchFamily="66" charset="0"/>
              </a:rPr>
            </a:br>
            <a:r>
              <a:rPr lang="it-IT" sz="2400" i="1" dirty="0" smtClean="0">
                <a:latin typeface="Comic Sans MS" pitchFamily="66" charset="0"/>
              </a:rPr>
              <a:t>CBT II</a:t>
            </a:r>
            <a:r>
              <a:rPr lang="it-IT" sz="2400" dirty="0" smtClean="0">
                <a:latin typeface="Comic Sans MS" pitchFamily="66" charset="0"/>
              </a:rPr>
              <a:t>, Preludio in Sol maggiore</a:t>
            </a:r>
            <a:r>
              <a:rPr lang="it-IT" sz="3200" dirty="0" smtClean="0">
                <a:latin typeface="Comic Sans MS" pitchFamily="66" charset="0"/>
              </a:rPr>
              <a:t/>
            </a:r>
            <a:br>
              <a:rPr lang="it-IT" sz="3200" dirty="0" smtClean="0">
                <a:latin typeface="Comic Sans MS" pitchFamily="66" charset="0"/>
              </a:rPr>
            </a:br>
            <a:r>
              <a:rPr lang="it-IT" sz="3200" dirty="0" smtClean="0">
                <a:latin typeface="Comic Sans MS" pitchFamily="66" charset="0"/>
              </a:rPr>
              <a:t>Tema “illusorio” evidenziato (ascolto 02)</a:t>
            </a:r>
            <a:br>
              <a:rPr lang="it-IT" sz="3200" dirty="0" smtClean="0">
                <a:latin typeface="Comic Sans MS" pitchFamily="66" charset="0"/>
              </a:rPr>
            </a:br>
            <a:endParaRPr lang="it-IT" sz="3200" dirty="0">
              <a:latin typeface="Comic Sans MS" pitchFamily="66" charset="0"/>
            </a:endParaRPr>
          </a:p>
        </p:txBody>
      </p:sp>
      <p:pic>
        <p:nvPicPr>
          <p:cNvPr id="4" name="Content Placeholder 3" descr="Bach-CBT_II-15a_evidenziato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916833"/>
            <a:ext cx="9144000" cy="482453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it-IT" sz="3600" dirty="0" smtClean="0">
                <a:latin typeface="Comic Sans MS" pitchFamily="66" charset="0"/>
              </a:rPr>
              <a:t>PËTR  IL'IČ  ČAJKOVSKIJ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2700" dirty="0" smtClean="0">
                <a:latin typeface="Comic Sans MS" pitchFamily="66" charset="0"/>
              </a:rPr>
              <a:t>(1840-1893)</a:t>
            </a:r>
            <a:br>
              <a:rPr lang="it-IT" sz="2700" dirty="0" smtClean="0">
                <a:latin typeface="Comic Sans MS" pitchFamily="66" charset="0"/>
              </a:rPr>
            </a:br>
            <a:r>
              <a:rPr lang="it-IT" sz="2700" dirty="0" smtClean="0">
                <a:latin typeface="Comic Sans MS" pitchFamily="66" charset="0"/>
              </a:rPr>
              <a:t/>
            </a:r>
            <a:br>
              <a:rPr lang="it-IT" sz="2700" dirty="0" smtClean="0">
                <a:latin typeface="Comic Sans MS" pitchFamily="66" charset="0"/>
              </a:rPr>
            </a:br>
            <a:r>
              <a:rPr lang="it-IT" sz="2700" dirty="0" smtClean="0">
                <a:latin typeface="Comic Sans MS" pitchFamily="66" charset="0"/>
              </a:rPr>
              <a:t/>
            </a:r>
            <a:br>
              <a:rPr lang="it-IT" sz="2700" dirty="0" smtClean="0">
                <a:latin typeface="Comic Sans MS" pitchFamily="66" charset="0"/>
              </a:rPr>
            </a:br>
            <a:r>
              <a:rPr lang="it-IT" sz="3200" i="1" dirty="0" smtClean="0">
                <a:latin typeface="Comic Sans MS" pitchFamily="66" charset="0"/>
              </a:rPr>
              <a:t>Sinfonia n° 6 in Si minore, op. 74</a:t>
            </a:r>
            <a:br>
              <a:rPr lang="it-IT" sz="3200" i="1" dirty="0" smtClean="0">
                <a:latin typeface="Comic Sans MS" pitchFamily="66" charset="0"/>
              </a:rPr>
            </a:br>
            <a:r>
              <a:rPr lang="it-IT" sz="3200" i="1" dirty="0" smtClean="0">
                <a:latin typeface="Comic Sans MS" pitchFamily="66" charset="0"/>
              </a:rPr>
              <a:t>“Patetica”</a:t>
            </a:r>
            <a:br>
              <a:rPr lang="it-IT" sz="3200" i="1" dirty="0" smtClean="0">
                <a:latin typeface="Comic Sans MS" pitchFamily="66" charset="0"/>
              </a:rPr>
            </a:br>
            <a:r>
              <a:rPr lang="it-IT" sz="3200" i="1" dirty="0">
                <a:latin typeface="Comic Sans MS" pitchFamily="66" charset="0"/>
              </a:rPr>
              <a:t/>
            </a:r>
            <a:br>
              <a:rPr lang="it-IT" sz="3200" i="1" dirty="0">
                <a:latin typeface="Comic Sans MS" pitchFamily="66" charset="0"/>
              </a:rPr>
            </a:br>
            <a:r>
              <a:rPr lang="it-IT" sz="3200" dirty="0" smtClean="0">
                <a:latin typeface="Comic Sans MS" pitchFamily="66" charset="0"/>
              </a:rPr>
              <a:t>4° movimento:</a:t>
            </a:r>
            <a:br>
              <a:rPr lang="it-IT" sz="3200" dirty="0" smtClean="0">
                <a:latin typeface="Comic Sans MS" pitchFamily="66" charset="0"/>
              </a:rPr>
            </a:br>
            <a:r>
              <a:rPr lang="it-IT" sz="3200" dirty="0" smtClean="0">
                <a:latin typeface="Comic Sans MS" pitchFamily="66" charset="0"/>
              </a:rPr>
              <a:t>Adagio lamentoso – Andante (inizio)</a:t>
            </a:r>
            <a:br>
              <a:rPr lang="it-IT" sz="3200" dirty="0" smtClean="0">
                <a:latin typeface="Comic Sans MS" pitchFamily="66" charset="0"/>
              </a:rPr>
            </a:br>
            <a:r>
              <a:rPr lang="it-IT" sz="3200" dirty="0" smtClean="0">
                <a:latin typeface="Comic Sans MS" pitchFamily="66" charset="0"/>
              </a:rPr>
              <a:t>(ascolto 03)</a:t>
            </a:r>
            <a:r>
              <a:rPr lang="it-IT" sz="3200" i="1" dirty="0" smtClean="0">
                <a:latin typeface="Comic Sans MS" pitchFamily="66" charset="0"/>
              </a:rPr>
              <a:t/>
            </a:r>
            <a:br>
              <a:rPr lang="it-IT" sz="3200" i="1" dirty="0" smtClean="0">
                <a:latin typeface="Comic Sans MS" pitchFamily="66" charset="0"/>
              </a:rPr>
            </a:br>
            <a:endParaRPr lang="it-IT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016224"/>
          </a:xfrm>
        </p:spPr>
        <p:txBody>
          <a:bodyPr>
            <a:normAutofit/>
          </a:bodyPr>
          <a:lstStyle/>
          <a:p>
            <a:r>
              <a:rPr lang="it-IT" sz="3200" dirty="0" smtClean="0">
                <a:latin typeface="Comic Sans MS" pitchFamily="66" charset="0"/>
              </a:rPr>
              <a:t>ČAJKOVSKIJ </a:t>
            </a:r>
            <a:br>
              <a:rPr lang="it-IT" sz="3200" dirty="0" smtClean="0">
                <a:latin typeface="Comic Sans MS" pitchFamily="66" charset="0"/>
              </a:rPr>
            </a:br>
            <a:r>
              <a:rPr lang="it-IT" sz="2400" i="1" dirty="0" smtClean="0">
                <a:latin typeface="Comic Sans MS" pitchFamily="66" charset="0"/>
              </a:rPr>
              <a:t> Sinfonia n° 6 – </a:t>
            </a:r>
            <a:r>
              <a:rPr lang="it-IT" sz="2400" dirty="0" smtClean="0">
                <a:latin typeface="Comic Sans MS" pitchFamily="66" charset="0"/>
              </a:rPr>
              <a:t>4° mov.</a:t>
            </a:r>
            <a:r>
              <a:rPr lang="it-IT" sz="3200" dirty="0" smtClean="0">
                <a:latin typeface="Comic Sans MS" pitchFamily="66" charset="0"/>
              </a:rPr>
              <a:t/>
            </a:r>
            <a:br>
              <a:rPr lang="it-IT" sz="3200" dirty="0" smtClean="0">
                <a:latin typeface="Comic Sans MS" pitchFamily="66" charset="0"/>
              </a:rPr>
            </a:br>
            <a:r>
              <a:rPr lang="it-IT" sz="3200" dirty="0" smtClean="0">
                <a:latin typeface="Comic Sans MS" pitchFamily="66" charset="0"/>
              </a:rPr>
              <a:t>Violini primi</a:t>
            </a:r>
            <a:br>
              <a:rPr lang="it-IT" sz="3200" dirty="0" smtClean="0">
                <a:latin typeface="Comic Sans MS" pitchFamily="66" charset="0"/>
              </a:rPr>
            </a:br>
            <a:r>
              <a:rPr lang="it-IT" sz="3200" dirty="0" smtClean="0">
                <a:latin typeface="Comic Sans MS" pitchFamily="66" charset="0"/>
              </a:rPr>
              <a:t>(ascolto 04)</a:t>
            </a:r>
            <a:endParaRPr lang="it-IT" sz="3200" dirty="0">
              <a:latin typeface="Comic Sans MS" pitchFamily="66" charset="0"/>
            </a:endParaRPr>
          </a:p>
        </p:txBody>
      </p:sp>
      <p:pic>
        <p:nvPicPr>
          <p:cNvPr id="7" name="Content Placeholder 6" descr="Tchaikovsky_Sinf. 6_IV vlni. 1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3068960"/>
            <a:ext cx="9180512" cy="26637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088232"/>
          </a:xfrm>
        </p:spPr>
        <p:txBody>
          <a:bodyPr>
            <a:normAutofit/>
          </a:bodyPr>
          <a:lstStyle/>
          <a:p>
            <a:r>
              <a:rPr lang="it-IT" sz="3200" dirty="0" smtClean="0">
                <a:latin typeface="Comic Sans MS" pitchFamily="66" charset="0"/>
              </a:rPr>
              <a:t>ČAJKOVSKIJ </a:t>
            </a:r>
            <a:br>
              <a:rPr lang="it-IT" sz="3200" dirty="0" smtClean="0">
                <a:latin typeface="Comic Sans MS" pitchFamily="66" charset="0"/>
              </a:rPr>
            </a:br>
            <a:r>
              <a:rPr lang="it-IT" sz="2400" i="1" dirty="0" smtClean="0">
                <a:latin typeface="Comic Sans MS" pitchFamily="66" charset="0"/>
              </a:rPr>
              <a:t> Sinfonia n° 6 – </a:t>
            </a:r>
            <a:r>
              <a:rPr lang="it-IT" sz="2400" dirty="0" smtClean="0">
                <a:latin typeface="Comic Sans MS" pitchFamily="66" charset="0"/>
              </a:rPr>
              <a:t>4° mov.</a:t>
            </a:r>
            <a:r>
              <a:rPr lang="it-IT" sz="3200" dirty="0" smtClean="0">
                <a:latin typeface="Comic Sans MS" pitchFamily="66" charset="0"/>
              </a:rPr>
              <a:t/>
            </a:r>
            <a:br>
              <a:rPr lang="it-IT" sz="3200" dirty="0" smtClean="0">
                <a:latin typeface="Comic Sans MS" pitchFamily="66" charset="0"/>
              </a:rPr>
            </a:br>
            <a:r>
              <a:rPr lang="it-IT" sz="3200" dirty="0" smtClean="0">
                <a:latin typeface="Comic Sans MS" pitchFamily="66" charset="0"/>
              </a:rPr>
              <a:t>Violini secondi</a:t>
            </a:r>
            <a:br>
              <a:rPr lang="it-IT" sz="3200" dirty="0" smtClean="0">
                <a:latin typeface="Comic Sans MS" pitchFamily="66" charset="0"/>
              </a:rPr>
            </a:br>
            <a:r>
              <a:rPr lang="it-IT" sz="3200" dirty="0" smtClean="0">
                <a:latin typeface="Comic Sans MS" pitchFamily="66" charset="0"/>
              </a:rPr>
              <a:t>(ascolto 05)</a:t>
            </a:r>
            <a:endParaRPr lang="it-IT" sz="3200" dirty="0">
              <a:latin typeface="Comic Sans MS" pitchFamily="66" charset="0"/>
            </a:endParaRPr>
          </a:p>
        </p:txBody>
      </p:sp>
      <p:pic>
        <p:nvPicPr>
          <p:cNvPr id="6" name="Content Placeholder 5" descr="Tchaikovsky_Sinf. 6_IV vlni. 2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2708921"/>
            <a:ext cx="9144000" cy="295232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it-IT" sz="3200" dirty="0" smtClean="0">
                <a:latin typeface="Comic Sans MS" pitchFamily="66" charset="0"/>
              </a:rPr>
              <a:t>ČAJKOVSKIJ </a:t>
            </a:r>
            <a:br>
              <a:rPr lang="it-IT" sz="3200" dirty="0" smtClean="0">
                <a:latin typeface="Comic Sans MS" pitchFamily="66" charset="0"/>
              </a:rPr>
            </a:br>
            <a:r>
              <a:rPr lang="it-IT" sz="2400" i="1" dirty="0" smtClean="0">
                <a:latin typeface="Comic Sans MS" pitchFamily="66" charset="0"/>
              </a:rPr>
              <a:t> Sinfonia n° 6 – </a:t>
            </a:r>
            <a:r>
              <a:rPr lang="it-IT" sz="2400" dirty="0" smtClean="0">
                <a:latin typeface="Comic Sans MS" pitchFamily="66" charset="0"/>
              </a:rPr>
              <a:t>4° mov.</a:t>
            </a:r>
            <a:r>
              <a:rPr lang="it-IT" sz="3200" dirty="0" smtClean="0">
                <a:latin typeface="Comic Sans MS" pitchFamily="66" charset="0"/>
              </a:rPr>
              <a:t/>
            </a:r>
            <a:br>
              <a:rPr lang="it-IT" sz="3200" dirty="0" smtClean="0">
                <a:latin typeface="Comic Sans MS" pitchFamily="66" charset="0"/>
              </a:rPr>
            </a:br>
            <a:r>
              <a:rPr lang="it-IT" sz="3200" dirty="0" smtClean="0">
                <a:latin typeface="Comic Sans MS" pitchFamily="66" charset="0"/>
              </a:rPr>
              <a:t>Ricostruzione del tema “illusorio”</a:t>
            </a:r>
            <a:br>
              <a:rPr lang="it-IT" sz="3200" dirty="0" smtClean="0">
                <a:latin typeface="Comic Sans MS" pitchFamily="66" charset="0"/>
              </a:rPr>
            </a:br>
            <a:r>
              <a:rPr lang="it-IT" sz="3200" dirty="0" smtClean="0">
                <a:latin typeface="Comic Sans MS" pitchFamily="66" charset="0"/>
              </a:rPr>
              <a:t>(di nuovo ascolto 03)</a:t>
            </a:r>
            <a:endParaRPr lang="it-IT" sz="3200" dirty="0">
              <a:latin typeface="Comic Sans MS" pitchFamily="66" charset="0"/>
            </a:endParaRPr>
          </a:p>
        </p:txBody>
      </p:sp>
      <p:pic>
        <p:nvPicPr>
          <p:cNvPr id="7" name="Content Placeholder 6" descr="Tchaikovsy_Sinf. 6_IV ricostruzione del tema illusorio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2636912"/>
            <a:ext cx="9144000" cy="345638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30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BACH CBT II, Preludio in Sol maggiore Tema “illusorio” evidenziato (ascolto 02) </vt:lpstr>
      <vt:lpstr>PËTR  IL'IČ  ČAJKOVSKIJ (1840-1893)   Sinfonia n° 6 in Si minore, op. 74 “Patetica”  4° movimento: Adagio lamentoso – Andante (inizio) (ascolto 03) </vt:lpstr>
      <vt:lpstr>ČAJKOVSKIJ   Sinfonia n° 6 – 4° mov. Violini primi (ascolto 04)</vt:lpstr>
      <vt:lpstr>ČAJKOVSKIJ   Sinfonia n° 6 – 4° mov. Violini secondi (ascolto 05)</vt:lpstr>
      <vt:lpstr>ČAJKOVSKIJ   Sinfonia n° 6 – 4° mov. Ricostruzione del tema “illusorio” (di nuovo ascolto 03)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Your User Name</dc:creator>
  <cp:lastModifiedBy>Your User Name</cp:lastModifiedBy>
  <cp:revision>32</cp:revision>
  <dcterms:created xsi:type="dcterms:W3CDTF">2012-03-02T13:32:00Z</dcterms:created>
  <dcterms:modified xsi:type="dcterms:W3CDTF">2012-05-10T10:00:00Z</dcterms:modified>
</cp:coreProperties>
</file>