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70" r:id="rId3"/>
    <p:sldId id="267" r:id="rId4"/>
    <p:sldId id="257" r:id="rId5"/>
    <p:sldId id="258" r:id="rId6"/>
    <p:sldId id="260" r:id="rId7"/>
    <p:sldId id="261" r:id="rId8"/>
    <p:sldId id="262" r:id="rId9"/>
    <p:sldId id="263" r:id="rId10"/>
    <p:sldId id="264" r:id="rId11"/>
    <p:sldId id="266" r:id="rId12"/>
    <p:sldId id="268" r:id="rId13"/>
    <p:sldId id="269" r:id="rId14"/>
    <p:sldId id="271" r:id="rId15"/>
    <p:sldId id="272" r:id="rId16"/>
    <p:sldId id="273" r:id="rId17"/>
    <p:sldId id="274" r:id="rId18"/>
    <p:sldId id="276" r:id="rId19"/>
    <p:sldId id="277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vani64@outlook.it" initials="g" lastIdx="2" clrIdx="0">
    <p:extLst>
      <p:ext uri="{19B8F6BF-5375-455C-9EA6-DF929625EA0E}">
        <p15:presenceInfo xmlns:p15="http://schemas.microsoft.com/office/powerpoint/2012/main" userId="52a806aedd47ef0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F3637F-C2AA-4D6C-823D-5D1949E0261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36C0897-A46D-4AFC-BF15-6A6339E274A5}">
      <dgm:prSet phldrT="[Testo]" custT="1"/>
      <dgm:spPr/>
      <dgm:t>
        <a:bodyPr/>
        <a:lstStyle/>
        <a:p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INDICATORE DELLA SITUAZIONE REDDITUALE (ISR) DI TUTTI I COMPONENTI IL NUCLEO FAMIGLIARE</a:t>
          </a:r>
        </a:p>
      </dgm:t>
    </dgm:pt>
    <dgm:pt modelId="{5202B4D0-1156-4048-89CE-A93739A2D362}" type="parTrans" cxnId="{E8CF66C1-1A38-4990-9611-543FF62575D0}">
      <dgm:prSet/>
      <dgm:spPr/>
      <dgm:t>
        <a:bodyPr/>
        <a:lstStyle/>
        <a:p>
          <a:endParaRPr lang="it-IT"/>
        </a:p>
      </dgm:t>
    </dgm:pt>
    <dgm:pt modelId="{E62FF32D-BCC4-49A8-9FFC-379A34A34D2C}" type="sibTrans" cxnId="{E8CF66C1-1A38-4990-9611-543FF62575D0}">
      <dgm:prSet/>
      <dgm:spPr/>
      <dgm:t>
        <a:bodyPr/>
        <a:lstStyle/>
        <a:p>
          <a:endParaRPr lang="it-IT"/>
        </a:p>
      </dgm:t>
    </dgm:pt>
    <dgm:pt modelId="{0CF5329C-806A-451C-9AEE-2E42515EC531}">
      <dgm:prSet phldrT="[Testo]" custT="1"/>
      <dgm:spPr/>
      <dgm:t>
        <a:bodyPr/>
        <a:lstStyle/>
        <a:p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IL O I REDDITI DI TUTTI I COMPONENTI DEL </a:t>
          </a:r>
          <a:r>
            <a:rPr lang="it-IT" sz="1600">
              <a:latin typeface="Arial" panose="020B0604020202020204" pitchFamily="34" charset="0"/>
              <a:cs typeface="Arial" panose="020B0604020202020204" pitchFamily="34" charset="0"/>
            </a:rPr>
            <a:t>NUCLEO </a:t>
          </a:r>
          <a:r>
            <a:rPr lang="it-IT" sz="1600" smtClean="0">
              <a:latin typeface="Arial" panose="020B0604020202020204" pitchFamily="34" charset="0"/>
              <a:cs typeface="Arial" panose="020B0604020202020204" pitchFamily="34" charset="0"/>
            </a:rPr>
            <a:t>FAMILIARE </a:t>
          </a:r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PER </a:t>
          </a:r>
          <a:r>
            <a:rPr lang="it-IT" sz="1600">
              <a:latin typeface="Arial" panose="020B0604020202020204" pitchFamily="34" charset="0"/>
              <a:cs typeface="Arial" panose="020B0604020202020204" pitchFamily="34" charset="0"/>
            </a:rPr>
            <a:t>L’ANNO </a:t>
          </a:r>
          <a:r>
            <a:rPr lang="it-IT" sz="1600" smtClean="0">
              <a:latin typeface="Arial" panose="020B0604020202020204" pitchFamily="34" charset="0"/>
              <a:cs typeface="Arial" panose="020B0604020202020204" pitchFamily="34" charset="0"/>
            </a:rPr>
            <a:t>2021</a:t>
          </a:r>
          <a:endParaRPr lang="it-IT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3F1A3C-768F-467B-A696-E2BC556EA403}" type="parTrans" cxnId="{126252DA-FBF7-49B0-8E48-B5003A6D76BB}">
      <dgm:prSet/>
      <dgm:spPr/>
      <dgm:t>
        <a:bodyPr/>
        <a:lstStyle/>
        <a:p>
          <a:endParaRPr lang="it-IT"/>
        </a:p>
      </dgm:t>
    </dgm:pt>
    <dgm:pt modelId="{1EAA5207-EF04-42DB-BA92-2A6A9AA57356}" type="sibTrans" cxnId="{126252DA-FBF7-49B0-8E48-B5003A6D76BB}">
      <dgm:prSet/>
      <dgm:spPr/>
      <dgm:t>
        <a:bodyPr/>
        <a:lstStyle/>
        <a:p>
          <a:endParaRPr lang="it-IT"/>
        </a:p>
      </dgm:t>
    </dgm:pt>
    <dgm:pt modelId="{21E10EFA-E016-45B2-A135-9245EFC6CB1C}">
      <dgm:prSet phldrT="[Testo]" custT="1"/>
      <dgm:spPr/>
      <dgm:t>
        <a:bodyPr/>
        <a:lstStyle/>
        <a:p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INDICATORE DELLA SITUAZIONE REDDITUALE (ISR) PERCEPITO DA FRATELLI E SORELLE</a:t>
          </a:r>
          <a:endParaRPr lang="it-IT" sz="1200" dirty="0"/>
        </a:p>
      </dgm:t>
    </dgm:pt>
    <dgm:pt modelId="{86739393-98FE-42D4-99E1-9F44FDAD73C2}" type="parTrans" cxnId="{ACA3423F-CD76-44DB-AD03-7AB4052781C6}">
      <dgm:prSet/>
      <dgm:spPr/>
      <dgm:t>
        <a:bodyPr/>
        <a:lstStyle/>
        <a:p>
          <a:endParaRPr lang="it-IT"/>
        </a:p>
      </dgm:t>
    </dgm:pt>
    <dgm:pt modelId="{E7D79A85-6A07-4A5C-8F81-07A14A3EFFB1}" type="sibTrans" cxnId="{ACA3423F-CD76-44DB-AD03-7AB4052781C6}">
      <dgm:prSet/>
      <dgm:spPr/>
      <dgm:t>
        <a:bodyPr/>
        <a:lstStyle/>
        <a:p>
          <a:endParaRPr lang="it-IT"/>
        </a:p>
      </dgm:t>
    </dgm:pt>
    <dgm:pt modelId="{4512CD29-FC96-4107-A5C3-CB5DF1AF853A}">
      <dgm:prSet phldrT="[Testo]" custT="1"/>
      <dgm:spPr/>
      <dgm:t>
        <a:bodyPr/>
        <a:lstStyle/>
        <a:p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VI SONO NEL NUCLEO FAMIGLIARE VI SONO FRATELLI O SORELLE CHE PERCEPISCONO REDDITTO, CHE FA PARTE DEL REDDITO TOTALE DELLA FAMIGLIA?</a:t>
          </a:r>
        </a:p>
      </dgm:t>
    </dgm:pt>
    <dgm:pt modelId="{BACB06B3-1963-4765-8D19-E4864F5CB235}" type="parTrans" cxnId="{E4829671-E00D-48B0-8B30-88F9C31EE79C}">
      <dgm:prSet/>
      <dgm:spPr/>
      <dgm:t>
        <a:bodyPr/>
        <a:lstStyle/>
        <a:p>
          <a:endParaRPr lang="it-IT"/>
        </a:p>
      </dgm:t>
    </dgm:pt>
    <dgm:pt modelId="{A0692FEB-11C1-4B3B-8069-3EF578185FD3}" type="sibTrans" cxnId="{E4829671-E00D-48B0-8B30-88F9C31EE79C}">
      <dgm:prSet/>
      <dgm:spPr/>
      <dgm:t>
        <a:bodyPr/>
        <a:lstStyle/>
        <a:p>
          <a:endParaRPr lang="it-IT"/>
        </a:p>
      </dgm:t>
    </dgm:pt>
    <dgm:pt modelId="{5C64B382-DE04-45AE-BAAA-21CC2210C424}">
      <dgm:prSet phldrT="[Testo]" custT="1"/>
      <dgm:spPr/>
      <dgm:t>
        <a:bodyPr/>
        <a:lstStyle/>
        <a:p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PATRIMONIO IMMOBILIARE POSSEDUTO  DA TUTTI I COMPONENTI DEL NUCLEO FAMIGLIARE AL 31/12</a:t>
          </a:r>
        </a:p>
      </dgm:t>
    </dgm:pt>
    <dgm:pt modelId="{2B341ACE-825C-48B8-B8F3-A2619ED82F43}" type="parTrans" cxnId="{2BAC8AF6-AF69-4063-BABF-3C57E63C3D2C}">
      <dgm:prSet/>
      <dgm:spPr/>
      <dgm:t>
        <a:bodyPr/>
        <a:lstStyle/>
        <a:p>
          <a:endParaRPr lang="it-IT"/>
        </a:p>
      </dgm:t>
    </dgm:pt>
    <dgm:pt modelId="{A44B57F2-1CFF-4249-9DEB-63C7822A29D6}" type="sibTrans" cxnId="{2BAC8AF6-AF69-4063-BABF-3C57E63C3D2C}">
      <dgm:prSet/>
      <dgm:spPr/>
      <dgm:t>
        <a:bodyPr/>
        <a:lstStyle/>
        <a:p>
          <a:endParaRPr lang="it-IT"/>
        </a:p>
      </dgm:t>
    </dgm:pt>
    <dgm:pt modelId="{1F1029B2-3AC8-4135-BAA1-C07E5D21E28A}">
      <dgm:prSet phldrT="[Testo]" custT="1"/>
      <dgm:spPr/>
      <dgm:t>
        <a:bodyPr/>
        <a:lstStyle/>
        <a:p>
          <a:r>
            <a:rPr lang="it-IT" sz="1400" dirty="0">
              <a:latin typeface="Arial" panose="020B0604020202020204" pitchFamily="34" charset="0"/>
              <a:cs typeface="Arial" panose="020B0604020202020204" pitchFamily="34" charset="0"/>
            </a:rPr>
            <a:t>IL TUO NUCLEO FAMIGLIARE POSSIEDE LA CASA IN CUI VIVETE?</a:t>
          </a:r>
        </a:p>
      </dgm:t>
    </dgm:pt>
    <dgm:pt modelId="{E8607AB7-F1EB-47C3-94E3-0F35562ECA08}" type="parTrans" cxnId="{DB5CF25C-636B-4E69-997C-D14443E23961}">
      <dgm:prSet/>
      <dgm:spPr/>
      <dgm:t>
        <a:bodyPr/>
        <a:lstStyle/>
        <a:p>
          <a:endParaRPr lang="it-IT"/>
        </a:p>
      </dgm:t>
    </dgm:pt>
    <dgm:pt modelId="{B2C15CEA-51C9-482C-B625-DF9B2DA95187}" type="sibTrans" cxnId="{DB5CF25C-636B-4E69-997C-D14443E23961}">
      <dgm:prSet/>
      <dgm:spPr/>
      <dgm:t>
        <a:bodyPr/>
        <a:lstStyle/>
        <a:p>
          <a:endParaRPr lang="it-IT"/>
        </a:p>
      </dgm:t>
    </dgm:pt>
    <dgm:pt modelId="{84FF1E23-1457-408B-B44C-B927A58C3827}">
      <dgm:prSet phldrT="[Testo]" custT="1"/>
      <dgm:spPr/>
      <dgm:t>
        <a:bodyPr/>
        <a:lstStyle/>
        <a:p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ESEGUITA LA SOMMA DEI REDDITI TRASFORMATE IL SUO VALORE IN EURO IN BASE ALLA QUOTAZIONE ATTUALE</a:t>
          </a:r>
        </a:p>
      </dgm:t>
    </dgm:pt>
    <dgm:pt modelId="{44988E22-79D6-44E4-B15F-26D985E0E775}" type="parTrans" cxnId="{91033A66-90AA-4E3A-8C2E-1658DE387D2F}">
      <dgm:prSet/>
      <dgm:spPr/>
      <dgm:t>
        <a:bodyPr/>
        <a:lstStyle/>
        <a:p>
          <a:endParaRPr lang="it-IT"/>
        </a:p>
      </dgm:t>
    </dgm:pt>
    <dgm:pt modelId="{AA836BA3-5F5A-4DCD-B816-7C6473068781}" type="sibTrans" cxnId="{91033A66-90AA-4E3A-8C2E-1658DE387D2F}">
      <dgm:prSet/>
      <dgm:spPr/>
      <dgm:t>
        <a:bodyPr/>
        <a:lstStyle/>
        <a:p>
          <a:endParaRPr lang="it-IT"/>
        </a:p>
      </dgm:t>
    </dgm:pt>
    <dgm:pt modelId="{A180BC6B-C788-439C-AF6D-38E9A6E01F01}">
      <dgm:prSet phldrT="[Testo]" custT="1"/>
      <dgm:spPr/>
      <dgm:t>
        <a:bodyPr/>
        <a:lstStyle/>
        <a:p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INSERISCI I SUO VALORE</a:t>
          </a:r>
        </a:p>
      </dgm:t>
    </dgm:pt>
    <dgm:pt modelId="{D7046DBA-6057-4B62-B8A6-8B6C4C4DC0D0}" type="parTrans" cxnId="{EB294E4B-21FE-491D-8FBB-3206B152FC24}">
      <dgm:prSet/>
      <dgm:spPr/>
      <dgm:t>
        <a:bodyPr/>
        <a:lstStyle/>
        <a:p>
          <a:endParaRPr lang="it-IT"/>
        </a:p>
      </dgm:t>
    </dgm:pt>
    <dgm:pt modelId="{FC9AB5DA-510A-4FA0-8C26-62B126528DB8}" type="sibTrans" cxnId="{EB294E4B-21FE-491D-8FBB-3206B152FC24}">
      <dgm:prSet/>
      <dgm:spPr/>
      <dgm:t>
        <a:bodyPr/>
        <a:lstStyle/>
        <a:p>
          <a:endParaRPr lang="it-IT"/>
        </a:p>
      </dgm:t>
    </dgm:pt>
    <dgm:pt modelId="{A5D70A13-690D-40BD-9832-65D60BBDE1B2}">
      <dgm:prSet phldrT="[Testo]" custT="1"/>
      <dgm:spPr/>
      <dgm:t>
        <a:bodyPr/>
        <a:lstStyle/>
        <a:p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SE LA SOMMA DEI REDDITI E’ 0,00, INDICA 0 EURO</a:t>
          </a:r>
        </a:p>
      </dgm:t>
    </dgm:pt>
    <dgm:pt modelId="{01ED5AB7-9301-4EC4-8523-093929FDFCEC}" type="parTrans" cxnId="{34A6BF22-08EF-4E5C-A901-C86AAE48D991}">
      <dgm:prSet/>
      <dgm:spPr/>
      <dgm:t>
        <a:bodyPr/>
        <a:lstStyle/>
        <a:p>
          <a:endParaRPr lang="it-IT"/>
        </a:p>
      </dgm:t>
    </dgm:pt>
    <dgm:pt modelId="{E16889B0-3EF0-453B-8CCD-2A69FFE48386}" type="sibTrans" cxnId="{34A6BF22-08EF-4E5C-A901-C86AAE48D991}">
      <dgm:prSet/>
      <dgm:spPr/>
      <dgm:t>
        <a:bodyPr/>
        <a:lstStyle/>
        <a:p>
          <a:endParaRPr lang="it-IT"/>
        </a:p>
      </dgm:t>
    </dgm:pt>
    <dgm:pt modelId="{3F1B76C2-A605-4282-817F-E158D0FF381F}">
      <dgm:prSet phldrT="[Testo]" custT="1"/>
      <dgm:spPr/>
      <dgm:t>
        <a:bodyPr/>
        <a:lstStyle/>
        <a:p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SE NON VI SONO REDDITI DI FRATELLI E SORELLE INDICA 0,00 EURO</a:t>
          </a:r>
        </a:p>
      </dgm:t>
    </dgm:pt>
    <dgm:pt modelId="{1C058DA0-9EE7-4F00-B20B-F3E131E0C90F}" type="parTrans" cxnId="{5BBF4377-98C1-4E1E-9C7B-358E9A30CC92}">
      <dgm:prSet/>
      <dgm:spPr/>
      <dgm:t>
        <a:bodyPr/>
        <a:lstStyle/>
        <a:p>
          <a:endParaRPr lang="it-IT"/>
        </a:p>
      </dgm:t>
    </dgm:pt>
    <dgm:pt modelId="{A7E0AB14-210E-45F5-A9A2-7E0EFD383CDA}" type="sibTrans" cxnId="{5BBF4377-98C1-4E1E-9C7B-358E9A30CC92}">
      <dgm:prSet/>
      <dgm:spPr/>
      <dgm:t>
        <a:bodyPr/>
        <a:lstStyle/>
        <a:p>
          <a:endParaRPr lang="it-IT"/>
        </a:p>
      </dgm:t>
    </dgm:pt>
    <dgm:pt modelId="{8B37171A-6FA3-4DDA-8E5A-F90A7FCC8C72}">
      <dgm:prSet phldrT="[Testo]" custT="1"/>
      <dgm:spPr/>
      <dgm:t>
        <a:bodyPr/>
        <a:lstStyle/>
        <a:p>
          <a:r>
            <a:rPr lang="it-IT" sz="1400" dirty="0">
              <a:latin typeface="Arial" panose="020B0604020202020204" pitchFamily="34" charset="0"/>
              <a:cs typeface="Arial" panose="020B0604020202020204" pitchFamily="34" charset="0"/>
            </a:rPr>
            <a:t>QUANDO SAPRAI LA GRANDEZZA DELLA CASA IN MQ, MOLTIPLICA IL VALORE OTTENUTO X 500 EURO</a:t>
          </a:r>
        </a:p>
      </dgm:t>
    </dgm:pt>
    <dgm:pt modelId="{1B092149-EC92-4F85-B6A6-0FFB79AEB990}" type="parTrans" cxnId="{B317EE05-6A71-4E12-ACCD-D9ADECBF9606}">
      <dgm:prSet/>
      <dgm:spPr/>
      <dgm:t>
        <a:bodyPr/>
        <a:lstStyle/>
        <a:p>
          <a:endParaRPr lang="it-IT"/>
        </a:p>
      </dgm:t>
    </dgm:pt>
    <dgm:pt modelId="{2531841F-742A-4BC1-9440-3291361B5B39}" type="sibTrans" cxnId="{B317EE05-6A71-4E12-ACCD-D9ADECBF9606}">
      <dgm:prSet/>
      <dgm:spPr/>
      <dgm:t>
        <a:bodyPr/>
        <a:lstStyle/>
        <a:p>
          <a:endParaRPr lang="it-IT"/>
        </a:p>
      </dgm:t>
    </dgm:pt>
    <dgm:pt modelId="{22810B0C-875B-4900-98AA-B14B0DA3441A}">
      <dgm:prSet phldrT="[Testo]" custT="1"/>
      <dgm:spPr/>
      <dgm:t>
        <a:bodyPr/>
        <a:lstStyle/>
        <a:p>
          <a:r>
            <a:rPr lang="it-IT" sz="1400" dirty="0">
              <a:latin typeface="Arial" panose="020B0604020202020204" pitchFamily="34" charset="0"/>
              <a:cs typeface="Arial" panose="020B0604020202020204" pitchFamily="34" charset="0"/>
            </a:rPr>
            <a:t>INSERISCI NELLA CASELLA IL VALORE</a:t>
          </a:r>
        </a:p>
      </dgm:t>
    </dgm:pt>
    <dgm:pt modelId="{1AC024A4-F362-4389-BA57-C675A0FCDF4C}" type="parTrans" cxnId="{1FEFBDA3-7B77-4519-8005-711FDBCA3860}">
      <dgm:prSet/>
      <dgm:spPr/>
      <dgm:t>
        <a:bodyPr/>
        <a:lstStyle/>
        <a:p>
          <a:endParaRPr lang="it-IT"/>
        </a:p>
      </dgm:t>
    </dgm:pt>
    <dgm:pt modelId="{701FF679-F2B2-4F68-AE88-976FF4C0C323}" type="sibTrans" cxnId="{1FEFBDA3-7B77-4519-8005-711FDBCA3860}">
      <dgm:prSet/>
      <dgm:spPr/>
      <dgm:t>
        <a:bodyPr/>
        <a:lstStyle/>
        <a:p>
          <a:endParaRPr lang="it-IT"/>
        </a:p>
      </dgm:t>
    </dgm:pt>
    <dgm:pt modelId="{D27192EE-9F26-47BE-B413-7BE183D13D33}">
      <dgm:prSet phldrT="[Testo]" custT="1"/>
      <dgm:spPr/>
      <dgm:t>
        <a:bodyPr/>
        <a:lstStyle/>
        <a:p>
          <a:r>
            <a:rPr lang="it-IT" sz="1400" dirty="0">
              <a:latin typeface="Arial" panose="020B0604020202020204" pitchFamily="34" charset="0"/>
              <a:cs typeface="Arial" panose="020B0604020202020204" pitchFamily="34" charset="0"/>
            </a:rPr>
            <a:t>SE NON POSSIEDI ALCUNA CASA O ALTRO FABBRICATO INSERISCI IL VALORE 0,00 EURO </a:t>
          </a:r>
        </a:p>
      </dgm:t>
    </dgm:pt>
    <dgm:pt modelId="{E15A49FB-5810-4DB7-8763-D88FF8A040E5}" type="parTrans" cxnId="{7D0520BF-F90B-4902-8F34-2C49F4B45B08}">
      <dgm:prSet/>
      <dgm:spPr/>
      <dgm:t>
        <a:bodyPr/>
        <a:lstStyle/>
        <a:p>
          <a:endParaRPr lang="it-IT"/>
        </a:p>
      </dgm:t>
    </dgm:pt>
    <dgm:pt modelId="{F542BA7D-9F6B-4007-8F8D-9FE1C72C3950}" type="sibTrans" cxnId="{7D0520BF-F90B-4902-8F34-2C49F4B45B08}">
      <dgm:prSet/>
      <dgm:spPr/>
      <dgm:t>
        <a:bodyPr/>
        <a:lstStyle/>
        <a:p>
          <a:endParaRPr lang="it-IT"/>
        </a:p>
      </dgm:t>
    </dgm:pt>
    <dgm:pt modelId="{D16FEB8B-09CC-4049-BB5C-494483CFF651}">
      <dgm:prSet phldrT="[Testo]" custT="1"/>
      <dgm:spPr/>
      <dgm:t>
        <a:bodyPr/>
        <a:lstStyle/>
        <a:p>
          <a:r>
            <a:rPr lang="it-IT" sz="1400" dirty="0">
              <a:latin typeface="Arial" panose="020B0604020202020204" pitchFamily="34" charset="0"/>
              <a:cs typeface="Arial" panose="020B0604020202020204" pitchFamily="34" charset="0"/>
            </a:rPr>
            <a:t> DEVI CALCOLARE INDICATIVAMENTE QUANTO E’ GRANDE</a:t>
          </a:r>
        </a:p>
      </dgm:t>
    </dgm:pt>
    <dgm:pt modelId="{7480805D-DF8A-45DA-B1A8-3DF9BDA48649}" type="parTrans" cxnId="{63E9E71C-0BAC-44BE-ADC7-4EF50DBABA3C}">
      <dgm:prSet/>
      <dgm:spPr/>
      <dgm:t>
        <a:bodyPr/>
        <a:lstStyle/>
        <a:p>
          <a:endParaRPr lang="it-IT"/>
        </a:p>
      </dgm:t>
    </dgm:pt>
    <dgm:pt modelId="{237DA6CC-D2C3-4D68-B641-37C4E4B0052E}" type="sibTrans" cxnId="{63E9E71C-0BAC-44BE-ADC7-4EF50DBABA3C}">
      <dgm:prSet/>
      <dgm:spPr/>
      <dgm:t>
        <a:bodyPr/>
        <a:lstStyle/>
        <a:p>
          <a:endParaRPr lang="it-IT"/>
        </a:p>
      </dgm:t>
    </dgm:pt>
    <dgm:pt modelId="{D3F1CF35-4C53-46BB-A68F-BD87903AE37D}" type="pres">
      <dgm:prSet presAssocID="{3FF3637F-C2AA-4D6C-823D-5D1949E026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2361733-96DF-4ED6-979A-005DFBEB64C3}" type="pres">
      <dgm:prSet presAssocID="{236C0897-A46D-4AFC-BF15-6A6339E274A5}" presName="composite" presStyleCnt="0"/>
      <dgm:spPr/>
    </dgm:pt>
    <dgm:pt modelId="{DB773327-0CF3-455B-86A3-37C5DA0B625A}" type="pres">
      <dgm:prSet presAssocID="{236C0897-A46D-4AFC-BF15-6A6339E274A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34F51F9-AA0E-4981-9ACD-89EC852622E2}" type="pres">
      <dgm:prSet presAssocID="{236C0897-A46D-4AFC-BF15-6A6339E274A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EE80EB-C9EB-473D-97A3-EA7023CBD78C}" type="pres">
      <dgm:prSet presAssocID="{E62FF32D-BCC4-49A8-9FFC-379A34A34D2C}" presName="space" presStyleCnt="0"/>
      <dgm:spPr/>
    </dgm:pt>
    <dgm:pt modelId="{14EFE6A7-A829-45BE-A5D3-FB7582DD5C8F}" type="pres">
      <dgm:prSet presAssocID="{21E10EFA-E016-45B2-A135-9245EFC6CB1C}" presName="composite" presStyleCnt="0"/>
      <dgm:spPr/>
    </dgm:pt>
    <dgm:pt modelId="{1106EA09-AE3C-45AD-B1C0-C0F02AD28042}" type="pres">
      <dgm:prSet presAssocID="{21E10EFA-E016-45B2-A135-9245EFC6CB1C}" presName="parTx" presStyleLbl="alignNode1" presStyleIdx="1" presStyleCnt="3" custLinFactNeighborX="1094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97C7E0-6DAA-4A32-812B-DB2B9C3CB527}" type="pres">
      <dgm:prSet presAssocID="{21E10EFA-E016-45B2-A135-9245EFC6CB1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39FF10-E861-4475-AF05-A06F9A01684A}" type="pres">
      <dgm:prSet presAssocID="{E7D79A85-6A07-4A5C-8F81-07A14A3EFFB1}" presName="space" presStyleCnt="0"/>
      <dgm:spPr/>
    </dgm:pt>
    <dgm:pt modelId="{54E09F00-1C1E-4C67-B7D8-5174305E1183}" type="pres">
      <dgm:prSet presAssocID="{5C64B382-DE04-45AE-BAAA-21CC2210C424}" presName="composite" presStyleCnt="0"/>
      <dgm:spPr/>
    </dgm:pt>
    <dgm:pt modelId="{20CF7CD2-6F60-46F7-B6AE-E9A1FCE05C74}" type="pres">
      <dgm:prSet presAssocID="{5C64B382-DE04-45AE-BAAA-21CC2210C42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6DD157-9EAA-4585-9BB5-BE9DC49DB021}" type="pres">
      <dgm:prSet presAssocID="{5C64B382-DE04-45AE-BAAA-21CC2210C42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1C7B7B3-9871-4E68-B7F6-4688A1399D3C}" type="presOf" srcId="{3FF3637F-C2AA-4D6C-823D-5D1949E0261B}" destId="{D3F1CF35-4C53-46BB-A68F-BD87903AE37D}" srcOrd="0" destOrd="0" presId="urn:microsoft.com/office/officeart/2005/8/layout/hList1"/>
    <dgm:cxn modelId="{126252DA-FBF7-49B0-8E48-B5003A6D76BB}" srcId="{236C0897-A46D-4AFC-BF15-6A6339E274A5}" destId="{0CF5329C-806A-451C-9AEE-2E42515EC531}" srcOrd="0" destOrd="0" parTransId="{8D3F1A3C-768F-467B-A696-E2BC556EA403}" sibTransId="{1EAA5207-EF04-42DB-BA92-2A6A9AA57356}"/>
    <dgm:cxn modelId="{53EC1618-A20F-446A-8476-2D87C29C366B}" type="presOf" srcId="{3F1B76C2-A605-4282-817F-E158D0FF381F}" destId="{2B97C7E0-6DAA-4A32-812B-DB2B9C3CB527}" srcOrd="0" destOrd="2" presId="urn:microsoft.com/office/officeart/2005/8/layout/hList1"/>
    <dgm:cxn modelId="{63E9E71C-0BAC-44BE-ADC7-4EF50DBABA3C}" srcId="{5C64B382-DE04-45AE-BAAA-21CC2210C424}" destId="{D16FEB8B-09CC-4049-BB5C-494483CFF651}" srcOrd="1" destOrd="0" parTransId="{7480805D-DF8A-45DA-B1A8-3DF9BDA48649}" sibTransId="{237DA6CC-D2C3-4D68-B641-37C4E4B0052E}"/>
    <dgm:cxn modelId="{7D0520BF-F90B-4902-8F34-2C49F4B45B08}" srcId="{5C64B382-DE04-45AE-BAAA-21CC2210C424}" destId="{D27192EE-9F26-47BE-B413-7BE183D13D33}" srcOrd="4" destOrd="0" parTransId="{E15A49FB-5810-4DB7-8763-D88FF8A040E5}" sibTransId="{F542BA7D-9F6B-4007-8F8D-9FE1C72C3950}"/>
    <dgm:cxn modelId="{F6351BE3-3F99-4E38-9CCE-FE2BE7EE158B}" type="presOf" srcId="{1F1029B2-3AC8-4135-BAA1-C07E5D21E28A}" destId="{DC6DD157-9EAA-4585-9BB5-BE9DC49DB021}" srcOrd="0" destOrd="0" presId="urn:microsoft.com/office/officeart/2005/8/layout/hList1"/>
    <dgm:cxn modelId="{EB294E4B-21FE-491D-8FBB-3206B152FC24}" srcId="{21E10EFA-E016-45B2-A135-9245EFC6CB1C}" destId="{A180BC6B-C788-439C-AF6D-38E9A6E01F01}" srcOrd="1" destOrd="0" parTransId="{D7046DBA-6057-4B62-B8A6-8B6C4C4DC0D0}" sibTransId="{FC9AB5DA-510A-4FA0-8C26-62B126528DB8}"/>
    <dgm:cxn modelId="{64C1C558-4404-4D21-BEFF-8728B4F47FE0}" type="presOf" srcId="{D27192EE-9F26-47BE-B413-7BE183D13D33}" destId="{DC6DD157-9EAA-4585-9BB5-BE9DC49DB021}" srcOrd="0" destOrd="4" presId="urn:microsoft.com/office/officeart/2005/8/layout/hList1"/>
    <dgm:cxn modelId="{2BAC8AF6-AF69-4063-BABF-3C57E63C3D2C}" srcId="{3FF3637F-C2AA-4D6C-823D-5D1949E0261B}" destId="{5C64B382-DE04-45AE-BAAA-21CC2210C424}" srcOrd="2" destOrd="0" parTransId="{2B341ACE-825C-48B8-B8F3-A2619ED82F43}" sibTransId="{A44B57F2-1CFF-4249-9DEB-63C7822A29D6}"/>
    <dgm:cxn modelId="{E4829671-E00D-48B0-8B30-88F9C31EE79C}" srcId="{21E10EFA-E016-45B2-A135-9245EFC6CB1C}" destId="{4512CD29-FC96-4107-A5C3-CB5DF1AF853A}" srcOrd="0" destOrd="0" parTransId="{BACB06B3-1963-4765-8D19-E4864F5CB235}" sibTransId="{A0692FEB-11C1-4B3B-8069-3EF578185FD3}"/>
    <dgm:cxn modelId="{7C78265A-27C4-49A5-8BEF-A8B2843158D3}" type="presOf" srcId="{A180BC6B-C788-439C-AF6D-38E9A6E01F01}" destId="{2B97C7E0-6DAA-4A32-812B-DB2B9C3CB527}" srcOrd="0" destOrd="1" presId="urn:microsoft.com/office/officeart/2005/8/layout/hList1"/>
    <dgm:cxn modelId="{F7512039-F77F-42E8-ABD5-F9172FC19A83}" type="presOf" srcId="{A5D70A13-690D-40BD-9832-65D60BBDE1B2}" destId="{334F51F9-AA0E-4981-9ACD-89EC852622E2}" srcOrd="0" destOrd="2" presId="urn:microsoft.com/office/officeart/2005/8/layout/hList1"/>
    <dgm:cxn modelId="{1FEFBDA3-7B77-4519-8005-711FDBCA3860}" srcId="{5C64B382-DE04-45AE-BAAA-21CC2210C424}" destId="{22810B0C-875B-4900-98AA-B14B0DA3441A}" srcOrd="3" destOrd="0" parTransId="{1AC024A4-F362-4389-BA57-C675A0FCDF4C}" sibTransId="{701FF679-F2B2-4F68-AE88-976FF4C0C323}"/>
    <dgm:cxn modelId="{958E2A7F-7254-4E52-ADB3-A672F2D7A197}" type="presOf" srcId="{84FF1E23-1457-408B-B44C-B927A58C3827}" destId="{334F51F9-AA0E-4981-9ACD-89EC852622E2}" srcOrd="0" destOrd="1" presId="urn:microsoft.com/office/officeart/2005/8/layout/hList1"/>
    <dgm:cxn modelId="{5BBF4377-98C1-4E1E-9C7B-358E9A30CC92}" srcId="{21E10EFA-E016-45B2-A135-9245EFC6CB1C}" destId="{3F1B76C2-A605-4282-817F-E158D0FF381F}" srcOrd="2" destOrd="0" parTransId="{1C058DA0-9EE7-4F00-B20B-F3E131E0C90F}" sibTransId="{A7E0AB14-210E-45F5-A9A2-7E0EFD383CDA}"/>
    <dgm:cxn modelId="{D6472A72-F01B-408A-8CD6-C3019FBE01B4}" type="presOf" srcId="{21E10EFA-E016-45B2-A135-9245EFC6CB1C}" destId="{1106EA09-AE3C-45AD-B1C0-C0F02AD28042}" srcOrd="0" destOrd="0" presId="urn:microsoft.com/office/officeart/2005/8/layout/hList1"/>
    <dgm:cxn modelId="{C84CF2FE-4148-4CB2-84E6-61B464E6233D}" type="presOf" srcId="{0CF5329C-806A-451C-9AEE-2E42515EC531}" destId="{334F51F9-AA0E-4981-9ACD-89EC852622E2}" srcOrd="0" destOrd="0" presId="urn:microsoft.com/office/officeart/2005/8/layout/hList1"/>
    <dgm:cxn modelId="{499B3201-DAB5-4EF1-8D1B-78ED6330779C}" type="presOf" srcId="{D16FEB8B-09CC-4049-BB5C-494483CFF651}" destId="{DC6DD157-9EAA-4585-9BB5-BE9DC49DB021}" srcOrd="0" destOrd="1" presId="urn:microsoft.com/office/officeart/2005/8/layout/hList1"/>
    <dgm:cxn modelId="{ACA3423F-CD76-44DB-AD03-7AB4052781C6}" srcId="{3FF3637F-C2AA-4D6C-823D-5D1949E0261B}" destId="{21E10EFA-E016-45B2-A135-9245EFC6CB1C}" srcOrd="1" destOrd="0" parTransId="{86739393-98FE-42D4-99E1-9F44FDAD73C2}" sibTransId="{E7D79A85-6A07-4A5C-8F81-07A14A3EFFB1}"/>
    <dgm:cxn modelId="{9E611B34-F3EF-4CB8-B62C-604E0FBE2F82}" type="presOf" srcId="{4512CD29-FC96-4107-A5C3-CB5DF1AF853A}" destId="{2B97C7E0-6DAA-4A32-812B-DB2B9C3CB527}" srcOrd="0" destOrd="0" presId="urn:microsoft.com/office/officeart/2005/8/layout/hList1"/>
    <dgm:cxn modelId="{34A6BF22-08EF-4E5C-A901-C86AAE48D991}" srcId="{236C0897-A46D-4AFC-BF15-6A6339E274A5}" destId="{A5D70A13-690D-40BD-9832-65D60BBDE1B2}" srcOrd="2" destOrd="0" parTransId="{01ED5AB7-9301-4EC4-8523-093929FDFCEC}" sibTransId="{E16889B0-3EF0-453B-8CCD-2A69FFE48386}"/>
    <dgm:cxn modelId="{DB5CF25C-636B-4E69-997C-D14443E23961}" srcId="{5C64B382-DE04-45AE-BAAA-21CC2210C424}" destId="{1F1029B2-3AC8-4135-BAA1-C07E5D21E28A}" srcOrd="0" destOrd="0" parTransId="{E8607AB7-F1EB-47C3-94E3-0F35562ECA08}" sibTransId="{B2C15CEA-51C9-482C-B625-DF9B2DA95187}"/>
    <dgm:cxn modelId="{B1A4E558-882A-4DAD-A24E-5CC147EFAF1D}" type="presOf" srcId="{22810B0C-875B-4900-98AA-B14B0DA3441A}" destId="{DC6DD157-9EAA-4585-9BB5-BE9DC49DB021}" srcOrd="0" destOrd="3" presId="urn:microsoft.com/office/officeart/2005/8/layout/hList1"/>
    <dgm:cxn modelId="{E312BAD7-5FEF-412C-AC50-A5023052A96E}" type="presOf" srcId="{5C64B382-DE04-45AE-BAAA-21CC2210C424}" destId="{20CF7CD2-6F60-46F7-B6AE-E9A1FCE05C74}" srcOrd="0" destOrd="0" presId="urn:microsoft.com/office/officeart/2005/8/layout/hList1"/>
    <dgm:cxn modelId="{C66E9668-5B03-4275-88A4-AFE6312FD547}" type="presOf" srcId="{236C0897-A46D-4AFC-BF15-6A6339E274A5}" destId="{DB773327-0CF3-455B-86A3-37C5DA0B625A}" srcOrd="0" destOrd="0" presId="urn:microsoft.com/office/officeart/2005/8/layout/hList1"/>
    <dgm:cxn modelId="{E8CF66C1-1A38-4990-9611-543FF62575D0}" srcId="{3FF3637F-C2AA-4D6C-823D-5D1949E0261B}" destId="{236C0897-A46D-4AFC-BF15-6A6339E274A5}" srcOrd="0" destOrd="0" parTransId="{5202B4D0-1156-4048-89CE-A93739A2D362}" sibTransId="{E62FF32D-BCC4-49A8-9FFC-379A34A34D2C}"/>
    <dgm:cxn modelId="{B317EE05-6A71-4E12-ACCD-D9ADECBF9606}" srcId="{5C64B382-DE04-45AE-BAAA-21CC2210C424}" destId="{8B37171A-6FA3-4DDA-8E5A-F90A7FCC8C72}" srcOrd="2" destOrd="0" parTransId="{1B092149-EC92-4F85-B6A6-0FFB79AEB990}" sibTransId="{2531841F-742A-4BC1-9440-3291361B5B39}"/>
    <dgm:cxn modelId="{C98D2E0F-853C-4E72-A062-B35DB0371D3A}" type="presOf" srcId="{8B37171A-6FA3-4DDA-8E5A-F90A7FCC8C72}" destId="{DC6DD157-9EAA-4585-9BB5-BE9DC49DB021}" srcOrd="0" destOrd="2" presId="urn:microsoft.com/office/officeart/2005/8/layout/hList1"/>
    <dgm:cxn modelId="{91033A66-90AA-4E3A-8C2E-1658DE387D2F}" srcId="{236C0897-A46D-4AFC-BF15-6A6339E274A5}" destId="{84FF1E23-1457-408B-B44C-B927A58C3827}" srcOrd="1" destOrd="0" parTransId="{44988E22-79D6-44E4-B15F-26D985E0E775}" sibTransId="{AA836BA3-5F5A-4DCD-B816-7C6473068781}"/>
    <dgm:cxn modelId="{7719F774-478B-4905-88DB-200CC5E29B45}" type="presParOf" srcId="{D3F1CF35-4C53-46BB-A68F-BD87903AE37D}" destId="{D2361733-96DF-4ED6-979A-005DFBEB64C3}" srcOrd="0" destOrd="0" presId="urn:microsoft.com/office/officeart/2005/8/layout/hList1"/>
    <dgm:cxn modelId="{9A220402-A32E-4907-8341-C51265008BC8}" type="presParOf" srcId="{D2361733-96DF-4ED6-979A-005DFBEB64C3}" destId="{DB773327-0CF3-455B-86A3-37C5DA0B625A}" srcOrd="0" destOrd="0" presId="urn:microsoft.com/office/officeart/2005/8/layout/hList1"/>
    <dgm:cxn modelId="{0493F91F-46A6-4345-B6B2-A2FD15E076F1}" type="presParOf" srcId="{D2361733-96DF-4ED6-979A-005DFBEB64C3}" destId="{334F51F9-AA0E-4981-9ACD-89EC852622E2}" srcOrd="1" destOrd="0" presId="urn:microsoft.com/office/officeart/2005/8/layout/hList1"/>
    <dgm:cxn modelId="{88D54D69-95BB-441E-86FD-6C262E35FE03}" type="presParOf" srcId="{D3F1CF35-4C53-46BB-A68F-BD87903AE37D}" destId="{9DEE80EB-C9EB-473D-97A3-EA7023CBD78C}" srcOrd="1" destOrd="0" presId="urn:microsoft.com/office/officeart/2005/8/layout/hList1"/>
    <dgm:cxn modelId="{992A6B11-8B62-40F4-9144-3E1B39E921E5}" type="presParOf" srcId="{D3F1CF35-4C53-46BB-A68F-BD87903AE37D}" destId="{14EFE6A7-A829-45BE-A5D3-FB7582DD5C8F}" srcOrd="2" destOrd="0" presId="urn:microsoft.com/office/officeart/2005/8/layout/hList1"/>
    <dgm:cxn modelId="{08CEA05C-2D18-4D33-8E3C-10B80BD10750}" type="presParOf" srcId="{14EFE6A7-A829-45BE-A5D3-FB7582DD5C8F}" destId="{1106EA09-AE3C-45AD-B1C0-C0F02AD28042}" srcOrd="0" destOrd="0" presId="urn:microsoft.com/office/officeart/2005/8/layout/hList1"/>
    <dgm:cxn modelId="{6DCB28BB-6EFD-4B56-B501-DDE1038707B7}" type="presParOf" srcId="{14EFE6A7-A829-45BE-A5D3-FB7582DD5C8F}" destId="{2B97C7E0-6DAA-4A32-812B-DB2B9C3CB527}" srcOrd="1" destOrd="0" presId="urn:microsoft.com/office/officeart/2005/8/layout/hList1"/>
    <dgm:cxn modelId="{41201ECC-50EB-4702-B9FE-9011A9577193}" type="presParOf" srcId="{D3F1CF35-4C53-46BB-A68F-BD87903AE37D}" destId="{4639FF10-E861-4475-AF05-A06F9A01684A}" srcOrd="3" destOrd="0" presId="urn:microsoft.com/office/officeart/2005/8/layout/hList1"/>
    <dgm:cxn modelId="{236313B7-9083-4AAD-9CCB-ED9BDD6F63C0}" type="presParOf" srcId="{D3F1CF35-4C53-46BB-A68F-BD87903AE37D}" destId="{54E09F00-1C1E-4C67-B7D8-5174305E1183}" srcOrd="4" destOrd="0" presId="urn:microsoft.com/office/officeart/2005/8/layout/hList1"/>
    <dgm:cxn modelId="{26EC8F25-CC79-4EAF-90A6-34E9A6D02563}" type="presParOf" srcId="{54E09F00-1C1E-4C67-B7D8-5174305E1183}" destId="{20CF7CD2-6F60-46F7-B6AE-E9A1FCE05C74}" srcOrd="0" destOrd="0" presId="urn:microsoft.com/office/officeart/2005/8/layout/hList1"/>
    <dgm:cxn modelId="{1B825255-9C6B-41DC-8B2D-EF916D7D5D95}" type="presParOf" srcId="{54E09F00-1C1E-4C67-B7D8-5174305E1183}" destId="{DC6DD157-9EAA-4585-9BB5-BE9DC49DB02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F3637F-C2AA-4D6C-823D-5D1949E0261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36C0897-A46D-4AFC-BF15-6A6339E274A5}">
      <dgm:prSet phldrT="[Testo]" custT="1"/>
      <dgm:spPr/>
      <dgm:t>
        <a:bodyPr/>
        <a:lstStyle/>
        <a:p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PATRIMONIO IMMOBILIARE DETENUTO  DA FRATELLI E SORELLE</a:t>
          </a:r>
        </a:p>
      </dgm:t>
    </dgm:pt>
    <dgm:pt modelId="{5202B4D0-1156-4048-89CE-A93739A2D362}" type="parTrans" cxnId="{E8CF66C1-1A38-4990-9611-543FF62575D0}">
      <dgm:prSet/>
      <dgm:spPr/>
      <dgm:t>
        <a:bodyPr/>
        <a:lstStyle/>
        <a:p>
          <a:endParaRPr lang="it-IT"/>
        </a:p>
      </dgm:t>
    </dgm:pt>
    <dgm:pt modelId="{E62FF32D-BCC4-49A8-9FFC-379A34A34D2C}" type="sibTrans" cxnId="{E8CF66C1-1A38-4990-9611-543FF62575D0}">
      <dgm:prSet/>
      <dgm:spPr/>
      <dgm:t>
        <a:bodyPr/>
        <a:lstStyle/>
        <a:p>
          <a:endParaRPr lang="it-IT"/>
        </a:p>
      </dgm:t>
    </dgm:pt>
    <dgm:pt modelId="{0CF5329C-806A-451C-9AEE-2E42515EC531}">
      <dgm:prSet phldrT="[Testo]" custT="1"/>
      <dgm:spPr/>
      <dgm:t>
        <a:bodyPr/>
        <a:lstStyle/>
        <a:p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I TUOI FRATELLI O SORELLE SONO PRORPIETARI DI UNA PARTE DELLA CASA?</a:t>
          </a:r>
        </a:p>
      </dgm:t>
    </dgm:pt>
    <dgm:pt modelId="{8D3F1A3C-768F-467B-A696-E2BC556EA403}" type="parTrans" cxnId="{126252DA-FBF7-49B0-8E48-B5003A6D76BB}">
      <dgm:prSet/>
      <dgm:spPr/>
      <dgm:t>
        <a:bodyPr/>
        <a:lstStyle/>
        <a:p>
          <a:endParaRPr lang="it-IT"/>
        </a:p>
      </dgm:t>
    </dgm:pt>
    <dgm:pt modelId="{1EAA5207-EF04-42DB-BA92-2A6A9AA57356}" type="sibTrans" cxnId="{126252DA-FBF7-49B0-8E48-B5003A6D76BB}">
      <dgm:prSet/>
      <dgm:spPr/>
      <dgm:t>
        <a:bodyPr/>
        <a:lstStyle/>
        <a:p>
          <a:endParaRPr lang="it-IT"/>
        </a:p>
      </dgm:t>
    </dgm:pt>
    <dgm:pt modelId="{21E10EFA-E016-45B2-A135-9245EFC6CB1C}">
      <dgm:prSet phldrT="[Testo]" custT="1"/>
      <dgm:spPr/>
      <dgm:t>
        <a:bodyPr/>
        <a:lstStyle/>
        <a:p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PATRIMONIO MOBILIARE POSSEDUTO DA TUTTI I COMPONENTI DEL NUCLEO FAMIGLIARE………….</a:t>
          </a:r>
          <a:endParaRPr lang="it-IT" sz="1200" dirty="0"/>
        </a:p>
      </dgm:t>
    </dgm:pt>
    <dgm:pt modelId="{86739393-98FE-42D4-99E1-9F44FDAD73C2}" type="parTrans" cxnId="{ACA3423F-CD76-44DB-AD03-7AB4052781C6}">
      <dgm:prSet/>
      <dgm:spPr/>
      <dgm:t>
        <a:bodyPr/>
        <a:lstStyle/>
        <a:p>
          <a:endParaRPr lang="it-IT"/>
        </a:p>
      </dgm:t>
    </dgm:pt>
    <dgm:pt modelId="{E7D79A85-6A07-4A5C-8F81-07A14A3EFFB1}" type="sibTrans" cxnId="{ACA3423F-CD76-44DB-AD03-7AB4052781C6}">
      <dgm:prSet/>
      <dgm:spPr/>
      <dgm:t>
        <a:bodyPr/>
        <a:lstStyle/>
        <a:p>
          <a:endParaRPr lang="it-IT"/>
        </a:p>
      </dgm:t>
    </dgm:pt>
    <dgm:pt modelId="{4512CD29-FC96-4107-A5C3-CB5DF1AF853A}">
      <dgm:prSet phldrT="[Testo]" custT="1"/>
      <dgm:spPr/>
      <dgm:t>
        <a:bodyPr/>
        <a:lstStyle/>
        <a:p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IL TUO NUCLE FAMIGLIARE POSSIEDE CONTI CORRENTI, AZIONI OBBLIGAZIONI?</a:t>
          </a:r>
        </a:p>
      </dgm:t>
    </dgm:pt>
    <dgm:pt modelId="{BACB06B3-1963-4765-8D19-E4864F5CB235}" type="parTrans" cxnId="{E4829671-E00D-48B0-8B30-88F9C31EE79C}">
      <dgm:prSet/>
      <dgm:spPr/>
      <dgm:t>
        <a:bodyPr/>
        <a:lstStyle/>
        <a:p>
          <a:endParaRPr lang="it-IT"/>
        </a:p>
      </dgm:t>
    </dgm:pt>
    <dgm:pt modelId="{A0692FEB-11C1-4B3B-8069-3EF578185FD3}" type="sibTrans" cxnId="{E4829671-E00D-48B0-8B30-88F9C31EE79C}">
      <dgm:prSet/>
      <dgm:spPr/>
      <dgm:t>
        <a:bodyPr/>
        <a:lstStyle/>
        <a:p>
          <a:endParaRPr lang="it-IT"/>
        </a:p>
      </dgm:t>
    </dgm:pt>
    <dgm:pt modelId="{5C64B382-DE04-45AE-BAAA-21CC2210C424}">
      <dgm:prSet phldrT="[Testo]" custT="1"/>
      <dgm:spPr/>
      <dgm:t>
        <a:bodyPr/>
        <a:lstStyle/>
        <a:p>
          <a:r>
            <a:rPr lang="it-IT" sz="1200" dirty="0">
              <a:latin typeface="Arial" panose="020B0604020202020204" pitchFamily="34" charset="0"/>
              <a:cs typeface="Arial" panose="020B0604020202020204" pitchFamily="34" charset="0"/>
            </a:rPr>
            <a:t>PATRIMONIO MOBILIARE POSSEDUTO DA FRATELLI E SORELLLE…………</a:t>
          </a:r>
        </a:p>
      </dgm:t>
    </dgm:pt>
    <dgm:pt modelId="{2B341ACE-825C-48B8-B8F3-A2619ED82F43}" type="parTrans" cxnId="{2BAC8AF6-AF69-4063-BABF-3C57E63C3D2C}">
      <dgm:prSet/>
      <dgm:spPr/>
      <dgm:t>
        <a:bodyPr/>
        <a:lstStyle/>
        <a:p>
          <a:endParaRPr lang="it-IT"/>
        </a:p>
      </dgm:t>
    </dgm:pt>
    <dgm:pt modelId="{A44B57F2-1CFF-4249-9DEB-63C7822A29D6}" type="sibTrans" cxnId="{2BAC8AF6-AF69-4063-BABF-3C57E63C3D2C}">
      <dgm:prSet/>
      <dgm:spPr/>
      <dgm:t>
        <a:bodyPr/>
        <a:lstStyle/>
        <a:p>
          <a:endParaRPr lang="it-IT"/>
        </a:p>
      </dgm:t>
    </dgm:pt>
    <dgm:pt modelId="{1F1029B2-3AC8-4135-BAA1-C07E5D21E28A}">
      <dgm:prSet phldrT="[Testo]" custT="1"/>
      <dgm:spPr/>
      <dgm:t>
        <a:bodyPr/>
        <a:lstStyle/>
        <a:p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I TUOI FRATELLI E SORELLE POSSIEDONO CONTI CORRENTI, OBBLIGAZIONI, AZIONI, ECC?</a:t>
          </a:r>
        </a:p>
      </dgm:t>
    </dgm:pt>
    <dgm:pt modelId="{E8607AB7-F1EB-47C3-94E3-0F35562ECA08}" type="parTrans" cxnId="{DB5CF25C-636B-4E69-997C-D14443E23961}">
      <dgm:prSet/>
      <dgm:spPr/>
      <dgm:t>
        <a:bodyPr/>
        <a:lstStyle/>
        <a:p>
          <a:endParaRPr lang="it-IT"/>
        </a:p>
      </dgm:t>
    </dgm:pt>
    <dgm:pt modelId="{B2C15CEA-51C9-482C-B625-DF9B2DA95187}" type="sibTrans" cxnId="{DB5CF25C-636B-4E69-997C-D14443E23961}">
      <dgm:prSet/>
      <dgm:spPr/>
      <dgm:t>
        <a:bodyPr/>
        <a:lstStyle/>
        <a:p>
          <a:endParaRPr lang="it-IT"/>
        </a:p>
      </dgm:t>
    </dgm:pt>
    <dgm:pt modelId="{A180BC6B-C788-439C-AF6D-38E9A6E01F01}">
      <dgm:prSet phldrT="[Testo]" custT="1"/>
      <dgm:spPr/>
      <dgm:t>
        <a:bodyPr/>
        <a:lstStyle/>
        <a:p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SE SI’ INDICA IL VALORE IN EURO </a:t>
          </a:r>
        </a:p>
      </dgm:t>
    </dgm:pt>
    <dgm:pt modelId="{D7046DBA-6057-4B62-B8A6-8B6C4C4DC0D0}" type="parTrans" cxnId="{EB294E4B-21FE-491D-8FBB-3206B152FC24}">
      <dgm:prSet/>
      <dgm:spPr/>
      <dgm:t>
        <a:bodyPr/>
        <a:lstStyle/>
        <a:p>
          <a:endParaRPr lang="it-IT"/>
        </a:p>
      </dgm:t>
    </dgm:pt>
    <dgm:pt modelId="{FC9AB5DA-510A-4FA0-8C26-62B126528DB8}" type="sibTrans" cxnId="{EB294E4B-21FE-491D-8FBB-3206B152FC24}">
      <dgm:prSet/>
      <dgm:spPr/>
      <dgm:t>
        <a:bodyPr/>
        <a:lstStyle/>
        <a:p>
          <a:endParaRPr lang="it-IT"/>
        </a:p>
      </dgm:t>
    </dgm:pt>
    <dgm:pt modelId="{A5D70A13-690D-40BD-9832-65D60BBDE1B2}">
      <dgm:prSet phldrT="[Testo]" custT="1"/>
      <dgm:spPr/>
      <dgm:t>
        <a:bodyPr/>
        <a:lstStyle/>
        <a:p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SE NO, INDICATE 0,00 EURO</a:t>
          </a:r>
        </a:p>
      </dgm:t>
    </dgm:pt>
    <dgm:pt modelId="{01ED5AB7-9301-4EC4-8523-093929FDFCEC}" type="parTrans" cxnId="{34A6BF22-08EF-4E5C-A901-C86AAE48D991}">
      <dgm:prSet/>
      <dgm:spPr/>
      <dgm:t>
        <a:bodyPr/>
        <a:lstStyle/>
        <a:p>
          <a:endParaRPr lang="it-IT"/>
        </a:p>
      </dgm:t>
    </dgm:pt>
    <dgm:pt modelId="{E16889B0-3EF0-453B-8CCD-2A69FFE48386}" type="sibTrans" cxnId="{34A6BF22-08EF-4E5C-A901-C86AAE48D991}">
      <dgm:prSet/>
      <dgm:spPr/>
      <dgm:t>
        <a:bodyPr/>
        <a:lstStyle/>
        <a:p>
          <a:endParaRPr lang="it-IT"/>
        </a:p>
      </dgm:t>
    </dgm:pt>
    <dgm:pt modelId="{3F1B76C2-A605-4282-817F-E158D0FF381F}">
      <dgm:prSet phldrT="[Testo]" custT="1"/>
      <dgm:spPr/>
      <dgm:t>
        <a:bodyPr/>
        <a:lstStyle/>
        <a:p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SE NO, INDICA 0,00 EURO</a:t>
          </a:r>
        </a:p>
      </dgm:t>
    </dgm:pt>
    <dgm:pt modelId="{1C058DA0-9EE7-4F00-B20B-F3E131E0C90F}" type="parTrans" cxnId="{5BBF4377-98C1-4E1E-9C7B-358E9A30CC92}">
      <dgm:prSet/>
      <dgm:spPr/>
      <dgm:t>
        <a:bodyPr/>
        <a:lstStyle/>
        <a:p>
          <a:endParaRPr lang="it-IT"/>
        </a:p>
      </dgm:t>
    </dgm:pt>
    <dgm:pt modelId="{A7E0AB14-210E-45F5-A9A2-7E0EFD383CDA}" type="sibTrans" cxnId="{5BBF4377-98C1-4E1E-9C7B-358E9A30CC92}">
      <dgm:prSet/>
      <dgm:spPr/>
      <dgm:t>
        <a:bodyPr/>
        <a:lstStyle/>
        <a:p>
          <a:endParaRPr lang="it-IT"/>
        </a:p>
      </dgm:t>
    </dgm:pt>
    <dgm:pt modelId="{56CB82B5-F7FD-4D1D-ACDC-EE825C14A7F8}">
      <dgm:prSet phldrT="[Testo]" custT="1"/>
      <dgm:spPr/>
      <dgm:t>
        <a:bodyPr/>
        <a:lstStyle/>
        <a:p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SE SI’, INSERISCI IL VALORE DELLA PARTE DI CASA POSSEDUTO DAI FRATELLI E SORELLE, EFFETTUANDO IL CALCOLO COME INDICATO PRIMA</a:t>
          </a:r>
        </a:p>
      </dgm:t>
    </dgm:pt>
    <dgm:pt modelId="{96199D24-5E0F-40C5-BFA5-D25892C4CB58}" type="parTrans" cxnId="{74F96CD3-FA2E-4C8D-BBD3-640776B111FD}">
      <dgm:prSet/>
      <dgm:spPr/>
      <dgm:t>
        <a:bodyPr/>
        <a:lstStyle/>
        <a:p>
          <a:endParaRPr lang="it-IT"/>
        </a:p>
      </dgm:t>
    </dgm:pt>
    <dgm:pt modelId="{77A2B797-A114-4352-9518-E4C1E567A26D}" type="sibTrans" cxnId="{74F96CD3-FA2E-4C8D-BBD3-640776B111FD}">
      <dgm:prSet/>
      <dgm:spPr/>
      <dgm:t>
        <a:bodyPr/>
        <a:lstStyle/>
        <a:p>
          <a:endParaRPr lang="it-IT"/>
        </a:p>
      </dgm:t>
    </dgm:pt>
    <dgm:pt modelId="{4140A444-5A30-4109-83A5-9EEB588F9416}">
      <dgm:prSet phldrT="[Testo]" custT="1"/>
      <dgm:spPr/>
      <dgm:t>
        <a:bodyPr/>
        <a:lstStyle/>
        <a:p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SE SI’ INDICA IL VALORE IN EURO </a:t>
          </a:r>
        </a:p>
      </dgm:t>
    </dgm:pt>
    <dgm:pt modelId="{F31ECD89-F8C1-4AD9-AAB8-809E1BF603A8}" type="parTrans" cxnId="{B66CE760-C5CA-4846-8556-3079BBB90C1C}">
      <dgm:prSet/>
      <dgm:spPr/>
      <dgm:t>
        <a:bodyPr/>
        <a:lstStyle/>
        <a:p>
          <a:endParaRPr lang="it-IT"/>
        </a:p>
      </dgm:t>
    </dgm:pt>
    <dgm:pt modelId="{0E27AE3E-272D-4985-B01C-05348804D5D3}" type="sibTrans" cxnId="{B66CE760-C5CA-4846-8556-3079BBB90C1C}">
      <dgm:prSet/>
      <dgm:spPr/>
      <dgm:t>
        <a:bodyPr/>
        <a:lstStyle/>
        <a:p>
          <a:endParaRPr lang="it-IT"/>
        </a:p>
      </dgm:t>
    </dgm:pt>
    <dgm:pt modelId="{69FDED4C-77C0-4064-A4B0-24DAB905CDDA}">
      <dgm:prSet custT="1"/>
      <dgm:spPr/>
      <dgm:t>
        <a:bodyPr/>
        <a:lstStyle/>
        <a:p>
          <a:r>
            <a:rPr lang="it-IT" sz="1600" dirty="0">
              <a:latin typeface="Arial" panose="020B0604020202020204" pitchFamily="34" charset="0"/>
              <a:cs typeface="Arial" panose="020B0604020202020204" pitchFamily="34" charset="0"/>
            </a:rPr>
            <a:t>SE NO, INDICA 0,00 EURO</a:t>
          </a:r>
        </a:p>
      </dgm:t>
    </dgm:pt>
    <dgm:pt modelId="{573AEBDC-B410-4FDB-829A-700E2E837A48}" type="parTrans" cxnId="{C1C227A9-C43D-4DB4-8229-1B158E5B85C9}">
      <dgm:prSet/>
      <dgm:spPr/>
      <dgm:t>
        <a:bodyPr/>
        <a:lstStyle/>
        <a:p>
          <a:endParaRPr lang="it-IT"/>
        </a:p>
      </dgm:t>
    </dgm:pt>
    <dgm:pt modelId="{30FABC0F-EE66-4682-9097-7EC3864DFFF2}" type="sibTrans" cxnId="{C1C227A9-C43D-4DB4-8229-1B158E5B85C9}">
      <dgm:prSet/>
      <dgm:spPr/>
      <dgm:t>
        <a:bodyPr/>
        <a:lstStyle/>
        <a:p>
          <a:endParaRPr lang="it-IT"/>
        </a:p>
      </dgm:t>
    </dgm:pt>
    <dgm:pt modelId="{D3F1CF35-4C53-46BB-A68F-BD87903AE37D}" type="pres">
      <dgm:prSet presAssocID="{3FF3637F-C2AA-4D6C-823D-5D1949E0261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2361733-96DF-4ED6-979A-005DFBEB64C3}" type="pres">
      <dgm:prSet presAssocID="{236C0897-A46D-4AFC-BF15-6A6339E274A5}" presName="composite" presStyleCnt="0"/>
      <dgm:spPr/>
    </dgm:pt>
    <dgm:pt modelId="{DB773327-0CF3-455B-86A3-37C5DA0B625A}" type="pres">
      <dgm:prSet presAssocID="{236C0897-A46D-4AFC-BF15-6A6339E274A5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34F51F9-AA0E-4981-9ACD-89EC852622E2}" type="pres">
      <dgm:prSet presAssocID="{236C0897-A46D-4AFC-BF15-6A6339E274A5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DEE80EB-C9EB-473D-97A3-EA7023CBD78C}" type="pres">
      <dgm:prSet presAssocID="{E62FF32D-BCC4-49A8-9FFC-379A34A34D2C}" presName="space" presStyleCnt="0"/>
      <dgm:spPr/>
    </dgm:pt>
    <dgm:pt modelId="{14EFE6A7-A829-45BE-A5D3-FB7582DD5C8F}" type="pres">
      <dgm:prSet presAssocID="{21E10EFA-E016-45B2-A135-9245EFC6CB1C}" presName="composite" presStyleCnt="0"/>
      <dgm:spPr/>
    </dgm:pt>
    <dgm:pt modelId="{1106EA09-AE3C-45AD-B1C0-C0F02AD28042}" type="pres">
      <dgm:prSet presAssocID="{21E10EFA-E016-45B2-A135-9245EFC6CB1C}" presName="parTx" presStyleLbl="alignNode1" presStyleIdx="1" presStyleCnt="3" custLinFactNeighborX="1094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B97C7E0-6DAA-4A32-812B-DB2B9C3CB527}" type="pres">
      <dgm:prSet presAssocID="{21E10EFA-E016-45B2-A135-9245EFC6CB1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639FF10-E861-4475-AF05-A06F9A01684A}" type="pres">
      <dgm:prSet presAssocID="{E7D79A85-6A07-4A5C-8F81-07A14A3EFFB1}" presName="space" presStyleCnt="0"/>
      <dgm:spPr/>
    </dgm:pt>
    <dgm:pt modelId="{54E09F00-1C1E-4C67-B7D8-5174305E1183}" type="pres">
      <dgm:prSet presAssocID="{5C64B382-DE04-45AE-BAAA-21CC2210C424}" presName="composite" presStyleCnt="0"/>
      <dgm:spPr/>
    </dgm:pt>
    <dgm:pt modelId="{20CF7CD2-6F60-46F7-B6AE-E9A1FCE05C74}" type="pres">
      <dgm:prSet presAssocID="{5C64B382-DE04-45AE-BAAA-21CC2210C42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C6DD157-9EAA-4585-9BB5-BE9DC49DB021}" type="pres">
      <dgm:prSet presAssocID="{5C64B382-DE04-45AE-BAAA-21CC2210C42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1C7B7B3-9871-4E68-B7F6-4688A1399D3C}" type="presOf" srcId="{3FF3637F-C2AA-4D6C-823D-5D1949E0261B}" destId="{D3F1CF35-4C53-46BB-A68F-BD87903AE37D}" srcOrd="0" destOrd="0" presId="urn:microsoft.com/office/officeart/2005/8/layout/hList1"/>
    <dgm:cxn modelId="{126252DA-FBF7-49B0-8E48-B5003A6D76BB}" srcId="{236C0897-A46D-4AFC-BF15-6A6339E274A5}" destId="{0CF5329C-806A-451C-9AEE-2E42515EC531}" srcOrd="0" destOrd="0" parTransId="{8D3F1A3C-768F-467B-A696-E2BC556EA403}" sibTransId="{1EAA5207-EF04-42DB-BA92-2A6A9AA57356}"/>
    <dgm:cxn modelId="{53EC1618-A20F-446A-8476-2D87C29C366B}" type="presOf" srcId="{3F1B76C2-A605-4282-817F-E158D0FF381F}" destId="{2B97C7E0-6DAA-4A32-812B-DB2B9C3CB527}" srcOrd="0" destOrd="2" presId="urn:microsoft.com/office/officeart/2005/8/layout/hList1"/>
    <dgm:cxn modelId="{AAA8606E-2731-4BC4-A632-C6BF1AB346AC}" type="presOf" srcId="{69FDED4C-77C0-4064-A4B0-24DAB905CDDA}" destId="{DC6DD157-9EAA-4585-9BB5-BE9DC49DB021}" srcOrd="0" destOrd="2" presId="urn:microsoft.com/office/officeart/2005/8/layout/hList1"/>
    <dgm:cxn modelId="{F6351BE3-3F99-4E38-9CCE-FE2BE7EE158B}" type="presOf" srcId="{1F1029B2-3AC8-4135-BAA1-C07E5D21E28A}" destId="{DC6DD157-9EAA-4585-9BB5-BE9DC49DB021}" srcOrd="0" destOrd="0" presId="urn:microsoft.com/office/officeart/2005/8/layout/hList1"/>
    <dgm:cxn modelId="{EB294E4B-21FE-491D-8FBB-3206B152FC24}" srcId="{21E10EFA-E016-45B2-A135-9245EFC6CB1C}" destId="{A180BC6B-C788-439C-AF6D-38E9A6E01F01}" srcOrd="1" destOrd="0" parTransId="{D7046DBA-6057-4B62-B8A6-8B6C4C4DC0D0}" sibTransId="{FC9AB5DA-510A-4FA0-8C26-62B126528DB8}"/>
    <dgm:cxn modelId="{C1C227A9-C43D-4DB4-8229-1B158E5B85C9}" srcId="{5C64B382-DE04-45AE-BAAA-21CC2210C424}" destId="{69FDED4C-77C0-4064-A4B0-24DAB905CDDA}" srcOrd="2" destOrd="0" parTransId="{573AEBDC-B410-4FDB-829A-700E2E837A48}" sibTransId="{30FABC0F-EE66-4682-9097-7EC3864DFFF2}"/>
    <dgm:cxn modelId="{A4BC9D9C-62B5-4E97-95E5-996E7712799B}" type="presOf" srcId="{4140A444-5A30-4109-83A5-9EEB588F9416}" destId="{DC6DD157-9EAA-4585-9BB5-BE9DC49DB021}" srcOrd="0" destOrd="1" presId="urn:microsoft.com/office/officeart/2005/8/layout/hList1"/>
    <dgm:cxn modelId="{2BAC8AF6-AF69-4063-BABF-3C57E63C3D2C}" srcId="{3FF3637F-C2AA-4D6C-823D-5D1949E0261B}" destId="{5C64B382-DE04-45AE-BAAA-21CC2210C424}" srcOrd="2" destOrd="0" parTransId="{2B341ACE-825C-48B8-B8F3-A2619ED82F43}" sibTransId="{A44B57F2-1CFF-4249-9DEB-63C7822A29D6}"/>
    <dgm:cxn modelId="{E4829671-E00D-48B0-8B30-88F9C31EE79C}" srcId="{21E10EFA-E016-45B2-A135-9245EFC6CB1C}" destId="{4512CD29-FC96-4107-A5C3-CB5DF1AF853A}" srcOrd="0" destOrd="0" parTransId="{BACB06B3-1963-4765-8D19-E4864F5CB235}" sibTransId="{A0692FEB-11C1-4B3B-8069-3EF578185FD3}"/>
    <dgm:cxn modelId="{7C78265A-27C4-49A5-8BEF-A8B2843158D3}" type="presOf" srcId="{A180BC6B-C788-439C-AF6D-38E9A6E01F01}" destId="{2B97C7E0-6DAA-4A32-812B-DB2B9C3CB527}" srcOrd="0" destOrd="1" presId="urn:microsoft.com/office/officeart/2005/8/layout/hList1"/>
    <dgm:cxn modelId="{F7512039-F77F-42E8-ABD5-F9172FC19A83}" type="presOf" srcId="{A5D70A13-690D-40BD-9832-65D60BBDE1B2}" destId="{334F51F9-AA0E-4981-9ACD-89EC852622E2}" srcOrd="0" destOrd="2" presId="urn:microsoft.com/office/officeart/2005/8/layout/hList1"/>
    <dgm:cxn modelId="{74F96CD3-FA2E-4C8D-BBD3-640776B111FD}" srcId="{236C0897-A46D-4AFC-BF15-6A6339E274A5}" destId="{56CB82B5-F7FD-4D1D-ACDC-EE825C14A7F8}" srcOrd="1" destOrd="0" parTransId="{96199D24-5E0F-40C5-BFA5-D25892C4CB58}" sibTransId="{77A2B797-A114-4352-9518-E4C1E567A26D}"/>
    <dgm:cxn modelId="{D6472A72-F01B-408A-8CD6-C3019FBE01B4}" type="presOf" srcId="{21E10EFA-E016-45B2-A135-9245EFC6CB1C}" destId="{1106EA09-AE3C-45AD-B1C0-C0F02AD28042}" srcOrd="0" destOrd="0" presId="urn:microsoft.com/office/officeart/2005/8/layout/hList1"/>
    <dgm:cxn modelId="{5BBF4377-98C1-4E1E-9C7B-358E9A30CC92}" srcId="{21E10EFA-E016-45B2-A135-9245EFC6CB1C}" destId="{3F1B76C2-A605-4282-817F-E158D0FF381F}" srcOrd="2" destOrd="0" parTransId="{1C058DA0-9EE7-4F00-B20B-F3E131E0C90F}" sibTransId="{A7E0AB14-210E-45F5-A9A2-7E0EFD383CDA}"/>
    <dgm:cxn modelId="{C84CF2FE-4148-4CB2-84E6-61B464E6233D}" type="presOf" srcId="{0CF5329C-806A-451C-9AEE-2E42515EC531}" destId="{334F51F9-AA0E-4981-9ACD-89EC852622E2}" srcOrd="0" destOrd="0" presId="urn:microsoft.com/office/officeart/2005/8/layout/hList1"/>
    <dgm:cxn modelId="{ACA3423F-CD76-44DB-AD03-7AB4052781C6}" srcId="{3FF3637F-C2AA-4D6C-823D-5D1949E0261B}" destId="{21E10EFA-E016-45B2-A135-9245EFC6CB1C}" srcOrd="1" destOrd="0" parTransId="{86739393-98FE-42D4-99E1-9F44FDAD73C2}" sibTransId="{E7D79A85-6A07-4A5C-8F81-07A14A3EFFB1}"/>
    <dgm:cxn modelId="{9E611B34-F3EF-4CB8-B62C-604E0FBE2F82}" type="presOf" srcId="{4512CD29-FC96-4107-A5C3-CB5DF1AF853A}" destId="{2B97C7E0-6DAA-4A32-812B-DB2B9C3CB527}" srcOrd="0" destOrd="0" presId="urn:microsoft.com/office/officeart/2005/8/layout/hList1"/>
    <dgm:cxn modelId="{B66CE760-C5CA-4846-8556-3079BBB90C1C}" srcId="{5C64B382-DE04-45AE-BAAA-21CC2210C424}" destId="{4140A444-5A30-4109-83A5-9EEB588F9416}" srcOrd="1" destOrd="0" parTransId="{F31ECD89-F8C1-4AD9-AAB8-809E1BF603A8}" sibTransId="{0E27AE3E-272D-4985-B01C-05348804D5D3}"/>
    <dgm:cxn modelId="{34A6BF22-08EF-4E5C-A901-C86AAE48D991}" srcId="{236C0897-A46D-4AFC-BF15-6A6339E274A5}" destId="{A5D70A13-690D-40BD-9832-65D60BBDE1B2}" srcOrd="2" destOrd="0" parTransId="{01ED5AB7-9301-4EC4-8523-093929FDFCEC}" sibTransId="{E16889B0-3EF0-453B-8CCD-2A69FFE48386}"/>
    <dgm:cxn modelId="{DB5CF25C-636B-4E69-997C-D14443E23961}" srcId="{5C64B382-DE04-45AE-BAAA-21CC2210C424}" destId="{1F1029B2-3AC8-4135-BAA1-C07E5D21E28A}" srcOrd="0" destOrd="0" parTransId="{E8607AB7-F1EB-47C3-94E3-0F35562ECA08}" sibTransId="{B2C15CEA-51C9-482C-B625-DF9B2DA95187}"/>
    <dgm:cxn modelId="{DBB5790E-B482-432A-91EF-F7D3BDAE0F84}" type="presOf" srcId="{56CB82B5-F7FD-4D1D-ACDC-EE825C14A7F8}" destId="{334F51F9-AA0E-4981-9ACD-89EC852622E2}" srcOrd="0" destOrd="1" presId="urn:microsoft.com/office/officeart/2005/8/layout/hList1"/>
    <dgm:cxn modelId="{E312BAD7-5FEF-412C-AC50-A5023052A96E}" type="presOf" srcId="{5C64B382-DE04-45AE-BAAA-21CC2210C424}" destId="{20CF7CD2-6F60-46F7-B6AE-E9A1FCE05C74}" srcOrd="0" destOrd="0" presId="urn:microsoft.com/office/officeart/2005/8/layout/hList1"/>
    <dgm:cxn modelId="{C66E9668-5B03-4275-88A4-AFE6312FD547}" type="presOf" srcId="{236C0897-A46D-4AFC-BF15-6A6339E274A5}" destId="{DB773327-0CF3-455B-86A3-37C5DA0B625A}" srcOrd="0" destOrd="0" presId="urn:microsoft.com/office/officeart/2005/8/layout/hList1"/>
    <dgm:cxn modelId="{E8CF66C1-1A38-4990-9611-543FF62575D0}" srcId="{3FF3637F-C2AA-4D6C-823D-5D1949E0261B}" destId="{236C0897-A46D-4AFC-BF15-6A6339E274A5}" srcOrd="0" destOrd="0" parTransId="{5202B4D0-1156-4048-89CE-A93739A2D362}" sibTransId="{E62FF32D-BCC4-49A8-9FFC-379A34A34D2C}"/>
    <dgm:cxn modelId="{7719F774-478B-4905-88DB-200CC5E29B45}" type="presParOf" srcId="{D3F1CF35-4C53-46BB-A68F-BD87903AE37D}" destId="{D2361733-96DF-4ED6-979A-005DFBEB64C3}" srcOrd="0" destOrd="0" presId="urn:microsoft.com/office/officeart/2005/8/layout/hList1"/>
    <dgm:cxn modelId="{9A220402-A32E-4907-8341-C51265008BC8}" type="presParOf" srcId="{D2361733-96DF-4ED6-979A-005DFBEB64C3}" destId="{DB773327-0CF3-455B-86A3-37C5DA0B625A}" srcOrd="0" destOrd="0" presId="urn:microsoft.com/office/officeart/2005/8/layout/hList1"/>
    <dgm:cxn modelId="{0493F91F-46A6-4345-B6B2-A2FD15E076F1}" type="presParOf" srcId="{D2361733-96DF-4ED6-979A-005DFBEB64C3}" destId="{334F51F9-AA0E-4981-9ACD-89EC852622E2}" srcOrd="1" destOrd="0" presId="urn:microsoft.com/office/officeart/2005/8/layout/hList1"/>
    <dgm:cxn modelId="{88D54D69-95BB-441E-86FD-6C262E35FE03}" type="presParOf" srcId="{D3F1CF35-4C53-46BB-A68F-BD87903AE37D}" destId="{9DEE80EB-C9EB-473D-97A3-EA7023CBD78C}" srcOrd="1" destOrd="0" presId="urn:microsoft.com/office/officeart/2005/8/layout/hList1"/>
    <dgm:cxn modelId="{992A6B11-8B62-40F4-9144-3E1B39E921E5}" type="presParOf" srcId="{D3F1CF35-4C53-46BB-A68F-BD87903AE37D}" destId="{14EFE6A7-A829-45BE-A5D3-FB7582DD5C8F}" srcOrd="2" destOrd="0" presId="urn:microsoft.com/office/officeart/2005/8/layout/hList1"/>
    <dgm:cxn modelId="{08CEA05C-2D18-4D33-8E3C-10B80BD10750}" type="presParOf" srcId="{14EFE6A7-A829-45BE-A5D3-FB7582DD5C8F}" destId="{1106EA09-AE3C-45AD-B1C0-C0F02AD28042}" srcOrd="0" destOrd="0" presId="urn:microsoft.com/office/officeart/2005/8/layout/hList1"/>
    <dgm:cxn modelId="{6DCB28BB-6EFD-4B56-B501-DDE1038707B7}" type="presParOf" srcId="{14EFE6A7-A829-45BE-A5D3-FB7582DD5C8F}" destId="{2B97C7E0-6DAA-4A32-812B-DB2B9C3CB527}" srcOrd="1" destOrd="0" presId="urn:microsoft.com/office/officeart/2005/8/layout/hList1"/>
    <dgm:cxn modelId="{41201ECC-50EB-4702-B9FE-9011A9577193}" type="presParOf" srcId="{D3F1CF35-4C53-46BB-A68F-BD87903AE37D}" destId="{4639FF10-E861-4475-AF05-A06F9A01684A}" srcOrd="3" destOrd="0" presId="urn:microsoft.com/office/officeart/2005/8/layout/hList1"/>
    <dgm:cxn modelId="{236313B7-9083-4AAD-9CCB-ED9BDD6F63C0}" type="presParOf" srcId="{D3F1CF35-4C53-46BB-A68F-BD87903AE37D}" destId="{54E09F00-1C1E-4C67-B7D8-5174305E1183}" srcOrd="4" destOrd="0" presId="urn:microsoft.com/office/officeart/2005/8/layout/hList1"/>
    <dgm:cxn modelId="{26EC8F25-CC79-4EAF-90A6-34E9A6D02563}" type="presParOf" srcId="{54E09F00-1C1E-4C67-B7D8-5174305E1183}" destId="{20CF7CD2-6F60-46F7-B6AE-E9A1FCE05C74}" srcOrd="0" destOrd="0" presId="urn:microsoft.com/office/officeart/2005/8/layout/hList1"/>
    <dgm:cxn modelId="{1B825255-9C6B-41DC-8B2D-EF916D7D5D95}" type="presParOf" srcId="{54E09F00-1C1E-4C67-B7D8-5174305E1183}" destId="{DC6DD157-9EAA-4585-9BB5-BE9DC49DB02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73327-0CF3-455B-86A3-37C5DA0B625A}">
      <dsp:nvSpPr>
        <dsp:cNvPr id="0" name=""/>
        <dsp:cNvSpPr/>
      </dsp:nvSpPr>
      <dsp:spPr>
        <a:xfrm>
          <a:off x="3571" y="592826"/>
          <a:ext cx="3482578" cy="1393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INDICATORE DELLA SITUAZIONE REDDITUALE (ISR) DI TUTTI I COMPONENTI IL NUCLEO FAMIGLIARE</a:t>
          </a:r>
        </a:p>
      </dsp:txBody>
      <dsp:txXfrm>
        <a:off x="3571" y="592826"/>
        <a:ext cx="3482578" cy="1393031"/>
      </dsp:txXfrm>
    </dsp:sp>
    <dsp:sp modelId="{334F51F9-AA0E-4981-9ACD-89EC852622E2}">
      <dsp:nvSpPr>
        <dsp:cNvPr id="0" name=""/>
        <dsp:cNvSpPr/>
      </dsp:nvSpPr>
      <dsp:spPr>
        <a:xfrm>
          <a:off x="3571" y="1985857"/>
          <a:ext cx="3482578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IL O I REDDITI DI TUTTI I COMPONENTI DEL </a:t>
          </a:r>
          <a:r>
            <a:rPr lang="it-IT" sz="1600" kern="1200">
              <a:latin typeface="Arial" panose="020B0604020202020204" pitchFamily="34" charset="0"/>
              <a:cs typeface="Arial" panose="020B0604020202020204" pitchFamily="34" charset="0"/>
            </a:rPr>
            <a:t>NUCLEO </a:t>
          </a:r>
          <a:r>
            <a:rPr lang="it-IT" sz="1600" kern="1200" smtClean="0">
              <a:latin typeface="Arial" panose="020B0604020202020204" pitchFamily="34" charset="0"/>
              <a:cs typeface="Arial" panose="020B0604020202020204" pitchFamily="34" charset="0"/>
            </a:rPr>
            <a:t>FAMILIARE </a:t>
          </a: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PER </a:t>
          </a:r>
          <a:r>
            <a:rPr lang="it-IT" sz="1600" kern="1200">
              <a:latin typeface="Arial" panose="020B0604020202020204" pitchFamily="34" charset="0"/>
              <a:cs typeface="Arial" panose="020B0604020202020204" pitchFamily="34" charset="0"/>
            </a:rPr>
            <a:t>L’ANNO </a:t>
          </a:r>
          <a:r>
            <a:rPr lang="it-IT" sz="1600" kern="1200" smtClean="0">
              <a:latin typeface="Arial" panose="020B0604020202020204" pitchFamily="34" charset="0"/>
              <a:cs typeface="Arial" panose="020B0604020202020204" pitchFamily="34" charset="0"/>
            </a:rPr>
            <a:t>2021</a:t>
          </a:r>
          <a:endParaRPr lang="it-IT" sz="16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ESEGUITA LA SOMMA DEI REDDITI TRASFORMATE IL SUO VALORE IN EURO IN BASE ALLA QUOTAZIONE ATTUALE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SE LA SOMMA DEI REDDITI E’ 0,00, INDICA 0 EURO</a:t>
          </a:r>
        </a:p>
      </dsp:txBody>
      <dsp:txXfrm>
        <a:off x="3571" y="1985857"/>
        <a:ext cx="3482578" cy="2854800"/>
      </dsp:txXfrm>
    </dsp:sp>
    <dsp:sp modelId="{1106EA09-AE3C-45AD-B1C0-C0F02AD28042}">
      <dsp:nvSpPr>
        <dsp:cNvPr id="0" name=""/>
        <dsp:cNvSpPr/>
      </dsp:nvSpPr>
      <dsp:spPr>
        <a:xfrm>
          <a:off x="4011810" y="592826"/>
          <a:ext cx="3482578" cy="1393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INDICATORE DELLA SITUAZIONE REDDITUALE (ISR) PERCEPITO DA FRATELLI E SORELLE</a:t>
          </a:r>
          <a:endParaRPr lang="it-IT" sz="1200" kern="1200" dirty="0"/>
        </a:p>
      </dsp:txBody>
      <dsp:txXfrm>
        <a:off x="4011810" y="592826"/>
        <a:ext cx="3482578" cy="1393031"/>
      </dsp:txXfrm>
    </dsp:sp>
    <dsp:sp modelId="{2B97C7E0-6DAA-4A32-812B-DB2B9C3CB527}">
      <dsp:nvSpPr>
        <dsp:cNvPr id="0" name=""/>
        <dsp:cNvSpPr/>
      </dsp:nvSpPr>
      <dsp:spPr>
        <a:xfrm>
          <a:off x="3973710" y="1985857"/>
          <a:ext cx="3482578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VI SONO NEL NUCLEO FAMIGLIARE VI SONO FRATELLI O SORELLE CHE PERCEPISCONO REDDITTO, CHE FA PARTE DEL REDDITO TOTALE DELLA FAMIGLIA?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INSERISCI I SUO VALORE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SE NON VI SONO REDDITI DI FRATELLI E SORELLE INDICA 0,00 EURO</a:t>
          </a:r>
        </a:p>
      </dsp:txBody>
      <dsp:txXfrm>
        <a:off x="3973710" y="1985857"/>
        <a:ext cx="3482578" cy="2854800"/>
      </dsp:txXfrm>
    </dsp:sp>
    <dsp:sp modelId="{20CF7CD2-6F60-46F7-B6AE-E9A1FCE05C74}">
      <dsp:nvSpPr>
        <dsp:cNvPr id="0" name=""/>
        <dsp:cNvSpPr/>
      </dsp:nvSpPr>
      <dsp:spPr>
        <a:xfrm>
          <a:off x="7943850" y="592826"/>
          <a:ext cx="3482578" cy="1393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PATRIMONIO IMMOBILIARE POSSEDUTO  DA TUTTI I COMPONENTI DEL NUCLEO FAMIGLIARE AL 31/12</a:t>
          </a:r>
        </a:p>
      </dsp:txBody>
      <dsp:txXfrm>
        <a:off x="7943850" y="592826"/>
        <a:ext cx="3482578" cy="1393031"/>
      </dsp:txXfrm>
    </dsp:sp>
    <dsp:sp modelId="{DC6DD157-9EAA-4585-9BB5-BE9DC49DB021}">
      <dsp:nvSpPr>
        <dsp:cNvPr id="0" name=""/>
        <dsp:cNvSpPr/>
      </dsp:nvSpPr>
      <dsp:spPr>
        <a:xfrm>
          <a:off x="7943850" y="1985857"/>
          <a:ext cx="3482578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>
              <a:latin typeface="Arial" panose="020B0604020202020204" pitchFamily="34" charset="0"/>
              <a:cs typeface="Arial" panose="020B0604020202020204" pitchFamily="34" charset="0"/>
            </a:rPr>
            <a:t>IL TUO NUCLEO FAMIGLIARE POSSIEDE LA CASA IN CUI VIVETE?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>
              <a:latin typeface="Arial" panose="020B0604020202020204" pitchFamily="34" charset="0"/>
              <a:cs typeface="Arial" panose="020B0604020202020204" pitchFamily="34" charset="0"/>
            </a:rPr>
            <a:t> DEVI CALCOLARE INDICATIVAMENTE QUANTO E’ GRANDE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>
              <a:latin typeface="Arial" panose="020B0604020202020204" pitchFamily="34" charset="0"/>
              <a:cs typeface="Arial" panose="020B0604020202020204" pitchFamily="34" charset="0"/>
            </a:rPr>
            <a:t>QUANDO SAPRAI LA GRANDEZZA DELLA CASA IN MQ, MOLTIPLICA IL VALORE OTTENUTO X 500 EURO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>
              <a:latin typeface="Arial" panose="020B0604020202020204" pitchFamily="34" charset="0"/>
              <a:cs typeface="Arial" panose="020B0604020202020204" pitchFamily="34" charset="0"/>
            </a:rPr>
            <a:t>INSERISCI NELLA CASELLA IL VALORE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400" kern="1200" dirty="0">
              <a:latin typeface="Arial" panose="020B0604020202020204" pitchFamily="34" charset="0"/>
              <a:cs typeface="Arial" panose="020B0604020202020204" pitchFamily="34" charset="0"/>
            </a:rPr>
            <a:t>SE NON POSSIEDI ALCUNA CASA O ALTRO FABBRICATO INSERISCI IL VALORE 0,00 EURO </a:t>
          </a:r>
        </a:p>
      </dsp:txBody>
      <dsp:txXfrm>
        <a:off x="7943850" y="1985857"/>
        <a:ext cx="3482578" cy="2854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73327-0CF3-455B-86A3-37C5DA0B625A}">
      <dsp:nvSpPr>
        <dsp:cNvPr id="0" name=""/>
        <dsp:cNvSpPr/>
      </dsp:nvSpPr>
      <dsp:spPr>
        <a:xfrm>
          <a:off x="3571" y="592826"/>
          <a:ext cx="3482578" cy="1393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PATRIMONIO IMMOBILIARE DETENUTO  DA FRATELLI E SORELLE</a:t>
          </a:r>
        </a:p>
      </dsp:txBody>
      <dsp:txXfrm>
        <a:off x="3571" y="592826"/>
        <a:ext cx="3482578" cy="1393031"/>
      </dsp:txXfrm>
    </dsp:sp>
    <dsp:sp modelId="{334F51F9-AA0E-4981-9ACD-89EC852622E2}">
      <dsp:nvSpPr>
        <dsp:cNvPr id="0" name=""/>
        <dsp:cNvSpPr/>
      </dsp:nvSpPr>
      <dsp:spPr>
        <a:xfrm>
          <a:off x="3571" y="1985857"/>
          <a:ext cx="3482578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I TUOI FRATELLI O SORELLE SONO PRORPIETARI DI UNA PARTE DELLA CASA?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SE SI’, INSERISCI IL VALORE DELLA PARTE DI CASA POSSEDUTO DAI FRATELLI E SORELLE, EFFETTUANDO IL CALCOLO COME INDICATO PRIMA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SE NO, INDICATE 0,00 EURO</a:t>
          </a:r>
        </a:p>
      </dsp:txBody>
      <dsp:txXfrm>
        <a:off x="3571" y="1985857"/>
        <a:ext cx="3482578" cy="2854800"/>
      </dsp:txXfrm>
    </dsp:sp>
    <dsp:sp modelId="{1106EA09-AE3C-45AD-B1C0-C0F02AD28042}">
      <dsp:nvSpPr>
        <dsp:cNvPr id="0" name=""/>
        <dsp:cNvSpPr/>
      </dsp:nvSpPr>
      <dsp:spPr>
        <a:xfrm>
          <a:off x="4011810" y="592826"/>
          <a:ext cx="3482578" cy="1393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PATRIMONIO MOBILIARE POSSEDUTO DA TUTTI I COMPONENTI DEL NUCLEO FAMIGLIARE………….</a:t>
          </a:r>
          <a:endParaRPr lang="it-IT" sz="1200" kern="1200" dirty="0"/>
        </a:p>
      </dsp:txBody>
      <dsp:txXfrm>
        <a:off x="4011810" y="592826"/>
        <a:ext cx="3482578" cy="1393031"/>
      </dsp:txXfrm>
    </dsp:sp>
    <dsp:sp modelId="{2B97C7E0-6DAA-4A32-812B-DB2B9C3CB527}">
      <dsp:nvSpPr>
        <dsp:cNvPr id="0" name=""/>
        <dsp:cNvSpPr/>
      </dsp:nvSpPr>
      <dsp:spPr>
        <a:xfrm>
          <a:off x="3973710" y="1985857"/>
          <a:ext cx="3482578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IL TUO NUCLE FAMIGLIARE POSSIEDE CONTI CORRENTI, AZIONI OBBLIGAZIONI?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SE SI’ INDICA IL VALORE IN EURO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SE NO, INDICA 0,00 EURO</a:t>
          </a:r>
        </a:p>
      </dsp:txBody>
      <dsp:txXfrm>
        <a:off x="3973710" y="1985857"/>
        <a:ext cx="3482578" cy="2854800"/>
      </dsp:txXfrm>
    </dsp:sp>
    <dsp:sp modelId="{20CF7CD2-6F60-46F7-B6AE-E9A1FCE05C74}">
      <dsp:nvSpPr>
        <dsp:cNvPr id="0" name=""/>
        <dsp:cNvSpPr/>
      </dsp:nvSpPr>
      <dsp:spPr>
        <a:xfrm>
          <a:off x="7943850" y="592826"/>
          <a:ext cx="3482578" cy="13930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8768" rIns="85344" bIns="48768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200" kern="1200" dirty="0">
              <a:latin typeface="Arial" panose="020B0604020202020204" pitchFamily="34" charset="0"/>
              <a:cs typeface="Arial" panose="020B0604020202020204" pitchFamily="34" charset="0"/>
            </a:rPr>
            <a:t>PATRIMONIO MOBILIARE POSSEDUTO DA FRATELLI E SORELLLE…………</a:t>
          </a:r>
        </a:p>
      </dsp:txBody>
      <dsp:txXfrm>
        <a:off x="7943850" y="592826"/>
        <a:ext cx="3482578" cy="1393031"/>
      </dsp:txXfrm>
    </dsp:sp>
    <dsp:sp modelId="{DC6DD157-9EAA-4585-9BB5-BE9DC49DB021}">
      <dsp:nvSpPr>
        <dsp:cNvPr id="0" name=""/>
        <dsp:cNvSpPr/>
      </dsp:nvSpPr>
      <dsp:spPr>
        <a:xfrm>
          <a:off x="7943850" y="1985857"/>
          <a:ext cx="3482578" cy="28548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I TUOI FRATELLI E SORELLE POSSIEDONO CONTI CORRENTI, OBBLIGAZIONI, AZIONI, ECC?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SE SI’ INDICA IL VALORE IN EURO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600" kern="1200" dirty="0">
              <a:latin typeface="Arial" panose="020B0604020202020204" pitchFamily="34" charset="0"/>
              <a:cs typeface="Arial" panose="020B0604020202020204" pitchFamily="34" charset="0"/>
            </a:rPr>
            <a:t>SE NO, INDICA 0,00 EURO</a:t>
          </a:r>
        </a:p>
      </dsp:txBody>
      <dsp:txXfrm>
        <a:off x="7943850" y="1985857"/>
        <a:ext cx="3482578" cy="2854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4828BA-49F0-47C5-B07F-24FE855EEE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67B3927-AB0C-4132-8BBB-A3052C14B8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55B508-B2F4-4CE3-8D8C-FE888E73E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BE993F9-6B44-4584-9B49-0F7E8C7F6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3707A6F-6D75-47B8-85B2-E160357C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941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3367F2-893D-41E5-ABBA-2A093B9B7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D706C37E-965C-4B07-B4C3-40AA131FC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599CEB4-17CA-49F1-9C2C-A1F29ED20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E07F6BA-35D6-4512-838C-D6B8D9348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1F01E48-80E0-460C-A1CD-B88A5B49C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044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B85BC3B-12E0-4B0D-9447-7EFAE79B96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37E282E-0E2B-4860-B0A6-A00F529129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F971B3-5F7B-4CFF-9CA8-4838606AF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9EF2593-DC11-4B16-B3A9-47740AC06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6F5ACF0-9E9C-4FC4-AB92-49DFB3FB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48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9984E46-BE7E-4DD5-94D0-2A8B4CF52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007FDFF-707E-46E9-A9C4-B8BD27B029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F845D4-C9C2-42B2-9BFC-3929490F6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C751AAC-8ED5-472E-BC8E-600947FDA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77529E2-533A-456D-A8FC-11764D4B4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69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1DD569-FE7D-49BB-A91A-1FD1B1000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7780522-F757-49BE-BCCE-D9D3C2B26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D6C2773-0CEB-460C-BFC2-30A8CFCF3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32B7921-3CE7-453B-B4F0-FB83E4A02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817565E-6550-4AB9-8054-EB2445D4D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5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E9F87A-8504-479B-9848-D21B52B34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6D3B31-4171-4FEE-AEB9-AC692F0E5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A173DEB-D39B-4878-9768-057604485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1E6EDB2-9B4C-47C8-B7D1-DEB461FB6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D1F4F49-D17B-44F0-BE68-C9C4D2CC2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E32787-48D1-461E-A69F-2050B8D05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E7D583-99D0-4DEB-9159-D983B2986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818CB16-4389-4F11-861F-0510B97793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0DED403-FBF1-4053-822B-4AF50A9B1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65BC2F6-162F-4741-A14F-B8779F3D1B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9A78CBC-80ED-47A0-A273-F87C75C756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EEECD32-3083-489E-B34A-93A917BC4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D9E6C10-5E4A-4D6D-A4DF-D90F15219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23BC66A-E6F7-4CF7-8927-BD045D3E6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63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598478-C04F-4B9D-B164-4B282272D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A8F0965-3B82-452A-A71C-FF3E6FACA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F4C572D-E17E-4607-B205-E274B652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E6D6CD2-7662-46DC-AA9C-2436A4117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33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56F6A2F-7852-4DE8-AA9C-98690453A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A47D64B-9C82-4495-BA77-B23B8DBD9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A1964FE-5A6D-41B8-BFDA-9DE9A6A00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87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F1E4CE-55EC-4EBF-88E8-164ABDCE9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ACCAC81-93C3-4EB6-928A-555D164C4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3E59331-1361-40AC-9915-C4A74FA4D4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ECEABE8-DB93-44A2-937D-90FA63729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31E519E-3FE4-4EF5-9950-67CE8F01C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62C2BB7-628D-4AB7-A4AF-6FD3BB41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30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61A5C2-E3AB-4DDE-AAD1-AEB4B14B4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94ADEAE-38B3-426A-87A4-3B21C6AB8D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B9D06AF-D252-4B11-90B2-C10F3A6EF1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DF1904-B65C-4954-B929-F918BC73C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536794C-C43B-4EC8-9847-3307ECF02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7BB771-840D-4C0A-8CD8-E87B08DCE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43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78E847A-F0F4-4EC5-AD45-20AEFB3D8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3AEF33C-77FE-4502-8314-2023D2D2A3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718D56-AD99-444E-922D-0818632594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46AF55A-D3DB-4DB5-B77D-4DB63EEA6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B5CED4B-30E3-45FA-929C-BFE8B9718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08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Reddito" TargetMode="External"/><Relationship Id="rId2" Type="http://schemas.openxmlformats.org/officeDocument/2006/relationships/hyperlink" Target="https://it.wikipedia.org/wiki/Contabilit%C3%A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16337E-0512-4E60-A710-FA567FB01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it-IT" sz="3600">
                <a:latin typeface="Arial" panose="020B0604020202020204" pitchFamily="34" charset="0"/>
                <a:cs typeface="Arial" panose="020B0604020202020204" pitchFamily="34" charset="0"/>
              </a:rPr>
              <a:t>SEI UNO STUDENTE CON REDDITI FAMIGLIARI O PERSONALI ALL’ESTERO?</a:t>
            </a:r>
            <a:endParaRPr lang="it-IT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E52874-4F00-4E62-97CF-6BA4E5FE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6" y="4133135"/>
            <a:ext cx="10902016" cy="14545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it-IT" sz="2400"/>
              <a:t>SI’?</a:t>
            </a:r>
          </a:p>
          <a:p>
            <a:pPr algn="ctr"/>
            <a:r>
              <a:rPr lang="it-IT" sz="2400"/>
              <a:t>PRENDITI QUALCHE MINUTO PER VEDERE LE PROSSIME DIAPOSITIVE</a:t>
            </a:r>
          </a:p>
          <a:p>
            <a:pPr algn="ctr"/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4" name="Immagine 3" descr="Marchio composto da:&#10;1- sigillo riportante la scritta in latino &quot;Ferrariae Universitas - Ex labore Fructus&quot;, simbolo dell'alloro, della corona e dell'anno 1391 &quot;fondazione dell'università di Ferrara&quot;;&#10;2- logotipo riportante la scritta &quot;Università degli Studi di Ferrara&quot;." title="Marchio Università di Ferrara">
            <a:extLst>
              <a:ext uri="{FF2B5EF4-FFF2-40B4-BE49-F238E27FC236}">
                <a16:creationId xmlns:a16="http://schemas.microsoft.com/office/drawing/2014/main" id="{F6A57E07-D201-4880-B7BA-A0F637C0CACC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811" y="5746960"/>
            <a:ext cx="1711325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386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16337E-0512-4E60-A710-FA567FB01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22523" y="0"/>
            <a:ext cx="1954334" cy="685800"/>
          </a:xfrm>
        </p:spPr>
        <p:txBody>
          <a:bodyPr>
            <a:norm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PASSO 6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C9106856-0FE2-4A3B-9362-538770689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2" y="5624945"/>
            <a:ext cx="9079992" cy="592975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it-IT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 INSERIAMO I DATI ECONOMICI 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183DE47-57D8-4C7C-90C1-D4DD2598F5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784080" cy="5532120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B82AC7CE-34A6-4966-8AD1-9070574B94A3}"/>
              </a:ext>
            </a:extLst>
          </p:cNvPr>
          <p:cNvSpPr/>
          <p:nvPr/>
        </p:nvSpPr>
        <p:spPr>
          <a:xfrm>
            <a:off x="4187798" y="1325880"/>
            <a:ext cx="837560" cy="134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 descr="Marchio composto da:&#10;1- sigillo riportante la scritta in latino &quot;Ferrariae Universitas - Ex labore Fructus&quot;, simbolo dell'alloro, della corona e dell'anno 1391 &quot;fondazione dell'università di Ferrara&quot;;&#10;2- logotipo riportante la scritta &quot;Università degli Studi di Ferrara&quot;." title="Marchio Università di Ferrara">
            <a:extLst>
              <a:ext uri="{FF2B5EF4-FFF2-40B4-BE49-F238E27FC236}">
                <a16:creationId xmlns:a16="http://schemas.microsoft.com/office/drawing/2014/main" id="{9070F92D-C331-4306-8E34-FB9910A989D5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104" y="5862320"/>
            <a:ext cx="1711325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26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BA25D063-99F8-491D-8C00-1DCB419EC0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55292918"/>
              </p:ext>
            </p:extLst>
          </p:nvPr>
        </p:nvGraphicFramePr>
        <p:xfrm>
          <a:off x="342900" y="719666"/>
          <a:ext cx="11430000" cy="5433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magine 2" descr="Marchio composto da:&#10;1- sigillo riportante la scritta in latino &quot;Ferrariae Universitas - Ex labore Fructus&quot;, simbolo dell'alloro, della corona e dell'anno 1391 &quot;fondazione dell'università di Ferrara&quot;;&#10;2- logotipo riportante la scritta &quot;Università degli Studi di Ferrara&quot;." title="Marchio Università di Ferrara">
            <a:extLst>
              <a:ext uri="{FF2B5EF4-FFF2-40B4-BE49-F238E27FC236}">
                <a16:creationId xmlns:a16="http://schemas.microsoft.com/office/drawing/2014/main" id="{3F188D07-F5ED-45E5-859A-F0AA95044EFF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815" y="6015383"/>
            <a:ext cx="1711325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BA25D063-99F8-491D-8C00-1DCB419EC02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345189"/>
              </p:ext>
            </p:extLst>
          </p:nvPr>
        </p:nvGraphicFramePr>
        <p:xfrm>
          <a:off x="342900" y="719666"/>
          <a:ext cx="11430000" cy="5433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Immagine 2" descr="Marchio composto da:&#10;1- sigillo riportante la scritta in latino &quot;Ferrariae Universitas - Ex labore Fructus&quot;, simbolo dell'alloro, della corona e dell'anno 1391 &quot;fondazione dell'università di Ferrara&quot;;&#10;2- logotipo riportante la scritta &quot;Università degli Studi di Ferrara&quot;." title="Marchio Università di Ferrara">
            <a:extLst>
              <a:ext uri="{FF2B5EF4-FFF2-40B4-BE49-F238E27FC236}">
                <a16:creationId xmlns:a16="http://schemas.microsoft.com/office/drawing/2014/main" id="{740F84E9-3EB9-4025-A219-B8192E2DF0B9}"/>
              </a:ext>
            </a:extLst>
          </p:cNvPr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37" y="5901006"/>
            <a:ext cx="1711325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4492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1FEEDACE-B5E0-41DF-804F-C0F6DC16E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900" y="1697057"/>
            <a:ext cx="7696200" cy="41148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E7232675-BC90-45F6-82A6-D9FD80508E71}"/>
              </a:ext>
            </a:extLst>
          </p:cNvPr>
          <p:cNvSpPr txBox="1"/>
          <p:nvPr/>
        </p:nvSpPr>
        <p:spPr>
          <a:xfrm>
            <a:off x="3352799" y="742950"/>
            <a:ext cx="5734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SCALA DI EQUIVALENZA</a:t>
            </a:r>
          </a:p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COME CALCOLARLA</a:t>
            </a:r>
          </a:p>
        </p:txBody>
      </p:sp>
      <p:pic>
        <p:nvPicPr>
          <p:cNvPr id="6" name="Immagine 5" descr="Marchio composto da:&#10;1- sigillo riportante la scritta in latino &quot;Ferrariae Universitas - Ex labore Fructus&quot;, simbolo dell'alloro, della corona e dell'anno 1391 &quot;fondazione dell'università di Ferrara&quot;;&#10;2- logotipo riportante la scritta &quot;Università degli Studi di Ferrara&quot;." title="Marchio Università di Ferrara">
            <a:extLst>
              <a:ext uri="{FF2B5EF4-FFF2-40B4-BE49-F238E27FC236}">
                <a16:creationId xmlns:a16="http://schemas.microsoft.com/office/drawing/2014/main" id="{578109B7-1C68-49E5-98E0-21288A566FA1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61" y="6054764"/>
            <a:ext cx="1711325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052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C981A474-3F81-4355-AD58-84543C54D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364" y="243078"/>
            <a:ext cx="10177272" cy="6005322"/>
          </a:xfrm>
        </p:spPr>
        <p:txBody>
          <a:bodyPr>
            <a:normAutofit/>
          </a:bodyPr>
          <a:lstStyle/>
          <a:p>
            <a:pPr algn="ctr"/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GLI ULTIMI TRE CAMPI RELATIVI ALL’ISE, ISEE E ISPE SONO CAMPI CALCOLATI.</a:t>
            </a:r>
            <a:b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NON DEVI VALORIZZARLI</a:t>
            </a:r>
            <a:b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ORA CLICCA AVANTI</a:t>
            </a:r>
            <a:r>
              <a:rPr lang="it-IT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magine 2" descr="Marchio composto da:&#10;1- sigillo riportante la scritta in latino &quot;Ferrariae Universitas - Ex labore Fructus&quot;, simbolo dell'alloro, della corona e dell'anno 1391 &quot;fondazione dell'università di Ferrara&quot;;&#10;2- logotipo riportante la scritta &quot;Università degli Studi di Ferrara&quot;." title="Marchio Università di Ferrara">
            <a:extLst>
              <a:ext uri="{FF2B5EF4-FFF2-40B4-BE49-F238E27FC236}">
                <a16:creationId xmlns:a16="http://schemas.microsoft.com/office/drawing/2014/main" id="{D883350E-4777-4DE5-BA39-143DBE0130F5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37" y="5689991"/>
            <a:ext cx="1711325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96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C203D6A7-6637-4CA3-8948-72F22B28F7F4}"/>
              </a:ext>
            </a:extLst>
          </p:cNvPr>
          <p:cNvSpPr txBox="1"/>
          <p:nvPr/>
        </p:nvSpPr>
        <p:spPr>
          <a:xfrm>
            <a:off x="10102416" y="0"/>
            <a:ext cx="2039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PASSO 7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CCD6238-2C20-4A44-BF40-0C1EA8DD24C5}"/>
              </a:ext>
            </a:extLst>
          </p:cNvPr>
          <p:cNvSpPr txBox="1"/>
          <p:nvPr/>
        </p:nvSpPr>
        <p:spPr>
          <a:xfrm>
            <a:off x="112542" y="4755558"/>
            <a:ext cx="561975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I DATI CHE HAI INSERITO SONO CORRETTI? ALLORA CLICCA «PRESENTA AUTOCERTIFICAZIONE»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2A946CF1-FC4F-4C29-8BD1-F0B586A45C5F}"/>
              </a:ext>
            </a:extLst>
          </p:cNvPr>
          <p:cNvSpPr txBox="1"/>
          <p:nvPr/>
        </p:nvSpPr>
        <p:spPr>
          <a:xfrm>
            <a:off x="6140844" y="4755558"/>
            <a:ext cx="6000750" cy="523220"/>
          </a:xfrm>
          <a:prstGeom prst="rect">
            <a:avLst/>
          </a:prstGeom>
          <a:solidFill>
            <a:schemeClr val="accent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400">
                <a:latin typeface="Arial" panose="020B0604020202020204" pitchFamily="34" charset="0"/>
                <a:cs typeface="Arial" panose="020B0604020202020204" pitchFamily="34" charset="0"/>
              </a:rPr>
              <a:t>I DATI CHE HAI INSERITO NON SONO CORRETTI? ALLORA CLICCA «ANNULLA» E RIPRENDI IL PROCESSO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202AC2C3-0730-48FC-885A-DCFCA350D6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8440615" cy="4543864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B1BA7F83-D740-4F80-B7C5-F397292ACF06}"/>
              </a:ext>
            </a:extLst>
          </p:cNvPr>
          <p:cNvSpPr/>
          <p:nvPr/>
        </p:nvSpPr>
        <p:spPr>
          <a:xfrm>
            <a:off x="636592" y="2387961"/>
            <a:ext cx="1129553" cy="1229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 descr="Marchio composto da:&#10;1- sigillo riportante la scritta in latino &quot;Ferrariae Universitas - Ex labore Fructus&quot;, simbolo dell'alloro, della corona e dell'anno 1391 &quot;fondazione dell'università di Ferrara&quot;;&#10;2- logotipo riportante la scritta &quot;Università degli Studi di Ferrara&quot;." title="Marchio Università di Ferrara">
            <a:extLst>
              <a:ext uri="{FF2B5EF4-FFF2-40B4-BE49-F238E27FC236}">
                <a16:creationId xmlns:a16="http://schemas.microsoft.com/office/drawing/2014/main" id="{328A60D9-D8BD-4EF2-A341-65B36CEDE35E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571" y="5999037"/>
            <a:ext cx="1711325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543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93B4EBD7-B81B-41E6-905C-B6C05BF6C3B0}"/>
              </a:ext>
            </a:extLst>
          </p:cNvPr>
          <p:cNvSpPr txBox="1"/>
          <p:nvPr/>
        </p:nvSpPr>
        <p:spPr>
          <a:xfrm>
            <a:off x="9422674" y="0"/>
            <a:ext cx="27693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latin typeface="Arial" panose="020B0604020202020204" pitchFamily="34" charset="0"/>
                <a:cs typeface="Arial" panose="020B0604020202020204" pitchFamily="34" charset="0"/>
              </a:rPr>
              <a:t>PASSO 8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E25E0AF-0308-4EE0-A78F-4D5E6E9AE8F9}"/>
              </a:ext>
            </a:extLst>
          </p:cNvPr>
          <p:cNvSpPr txBox="1"/>
          <p:nvPr/>
        </p:nvSpPr>
        <p:spPr>
          <a:xfrm>
            <a:off x="141420" y="4088464"/>
            <a:ext cx="557462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4000" dirty="0">
                <a:latin typeface="Arial" panose="020B0604020202020204" pitchFamily="34" charset="0"/>
                <a:cs typeface="Arial" panose="020B0604020202020204" pitchFamily="34" charset="0"/>
              </a:rPr>
              <a:t>CLICCA OK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739BDEB-7686-4ACC-AFC2-C352183022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659757" cy="3949147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EBCF05DA-5F1A-499E-95F1-E919BA484C92}"/>
              </a:ext>
            </a:extLst>
          </p:cNvPr>
          <p:cNvSpPr/>
          <p:nvPr/>
        </p:nvSpPr>
        <p:spPr>
          <a:xfrm>
            <a:off x="622852" y="770256"/>
            <a:ext cx="2305878" cy="1845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 descr="Marchio composto da:&#10;1- sigillo riportante la scritta in latino &quot;Ferrariae Universitas - Ex labore Fructus&quot;, simbolo dell'alloro, della corona e dell'anno 1391 &quot;fondazione dell'università di Ferrara&quot;;&#10;2- logotipo riportante la scritta &quot;Università degli Studi di Ferrara&quot;." title="Marchio Università di Ferrara">
            <a:extLst>
              <a:ext uri="{FF2B5EF4-FFF2-40B4-BE49-F238E27FC236}">
                <a16:creationId xmlns:a16="http://schemas.microsoft.com/office/drawing/2014/main" id="{060580E1-BC80-452D-BBDB-76B8A76FD00D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77" y="5763591"/>
            <a:ext cx="1711325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72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>
            <a:extLst>
              <a:ext uri="{FF2B5EF4-FFF2-40B4-BE49-F238E27FC236}">
                <a16:creationId xmlns:a16="http://schemas.microsoft.com/office/drawing/2014/main" id="{F5627912-0359-4F05-988A-6CDE436B1697}"/>
              </a:ext>
            </a:extLst>
          </p:cNvPr>
          <p:cNvSpPr txBox="1"/>
          <p:nvPr/>
        </p:nvSpPr>
        <p:spPr>
          <a:xfrm>
            <a:off x="0" y="13738"/>
            <a:ext cx="12192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PASSO 9 - RIEPILOGO DATI INSERITI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CD19328-95C4-4B76-92AA-6FDD575622AC}"/>
              </a:ext>
            </a:extLst>
          </p:cNvPr>
          <p:cNvSpPr txBox="1"/>
          <p:nvPr/>
        </p:nvSpPr>
        <p:spPr>
          <a:xfrm>
            <a:off x="106017" y="4957136"/>
            <a:ext cx="5579165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HAI QUASI FINITO!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88B50367-D2E6-46C9-A85C-A9AF1F580B7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0573" y="550696"/>
            <a:ext cx="9462053" cy="4153826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2129EE7D-E6FA-4010-A6CE-D01EEE28AF7F}"/>
              </a:ext>
            </a:extLst>
          </p:cNvPr>
          <p:cNvSpPr/>
          <p:nvPr/>
        </p:nvSpPr>
        <p:spPr>
          <a:xfrm>
            <a:off x="926268" y="3318688"/>
            <a:ext cx="808892" cy="80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Immagine 5" descr="Marchio composto da:&#10;1- sigillo riportante la scritta in latino &quot;Ferrariae Universitas - Ex labore Fructus&quot;, simbolo dell'alloro, della corona e dell'anno 1391 &quot;fondazione dell'università di Ferrara&quot;;&#10;2- logotipo riportante la scritta &quot;Università degli Studi di Ferrara&quot;." title="Marchio Università di Ferrara">
            <a:extLst>
              <a:ext uri="{FF2B5EF4-FFF2-40B4-BE49-F238E27FC236}">
                <a16:creationId xmlns:a16="http://schemas.microsoft.com/office/drawing/2014/main" id="{C448D4A6-0C33-47DA-B0C0-4F40755A5B13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050" y="5816600"/>
            <a:ext cx="1711325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4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67FB4F-C1F8-4621-8016-27B50F45A1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98466" y="597161"/>
            <a:ext cx="9078562" cy="2387600"/>
          </a:xfrm>
        </p:spPr>
        <p:txBody>
          <a:bodyPr>
            <a:normAutofit/>
          </a:bodyPr>
          <a:lstStyle/>
          <a:p>
            <a:pPr algn="ctr"/>
            <a:r>
              <a:rPr lang="it-IT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INVIO DOCUMENTAZIONE REDDITUALE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F16B5A9-5D75-445F-8498-0107FEEA60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8466" y="3339087"/>
            <a:ext cx="9078562" cy="1911393"/>
          </a:xfrm>
          <a:solidFill>
            <a:schemeClr val="tx1"/>
          </a:solidFill>
        </p:spPr>
        <p:txBody>
          <a:bodyPr anchor="ctr">
            <a:norm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</a:rPr>
              <a:t>PER COMPLETARE LA PROCEDURA ED AVERE LA RIDUZIONE DELLE TASSE, INVIA AD SOS -  «TASSE E BENEFICI» -  LA COPIA TRADOTTA ED AUTENTICATA DELLA DICHIARAZIONE DEI REDDITI IN FORMATO PDF A BASSA RISOLUZIONE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9D257A5-B740-42C1-953F-6C54BCE5057C}"/>
              </a:ext>
            </a:extLst>
          </p:cNvPr>
          <p:cNvSpPr txBox="1"/>
          <p:nvPr/>
        </p:nvSpPr>
        <p:spPr>
          <a:xfrm>
            <a:off x="278296" y="318052"/>
            <a:ext cx="3816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PASSSO 10</a:t>
            </a:r>
          </a:p>
        </p:txBody>
      </p:sp>
      <p:pic>
        <p:nvPicPr>
          <p:cNvPr id="5" name="Immagine 4" descr="Marchio composto da:&#10;1- sigillo riportante la scritta in latino &quot;Ferrariae Universitas - Ex labore Fructus&quot;, simbolo dell'alloro, della corona e dell'anno 1391 &quot;fondazione dell'università di Ferrara&quot;;&#10;2- logotipo riportante la scritta &quot;Università degli Studi di Ferrara&quot;." title="Marchio Università di Ferrara">
            <a:extLst>
              <a:ext uri="{FF2B5EF4-FFF2-40B4-BE49-F238E27FC236}">
                <a16:creationId xmlns:a16="http://schemas.microsoft.com/office/drawing/2014/main" id="{7EA23F8A-2EF5-45AE-990C-EF50DE814949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84" y="5604806"/>
            <a:ext cx="1711325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02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282F2660-7736-462A-BE02-9C8130AFAB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6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 PER L’ATTENZIONE CHE CI HAI DEDICATO</a:t>
            </a:r>
          </a:p>
        </p:txBody>
      </p:sp>
      <p:sp>
        <p:nvSpPr>
          <p:cNvPr id="10" name="Sottotitolo 9">
            <a:extLst>
              <a:ext uri="{FF2B5EF4-FFF2-40B4-BE49-F238E27FC236}">
                <a16:creationId xmlns:a16="http://schemas.microsoft.com/office/drawing/2014/main" id="{FCC3F725-C644-480E-8D58-5220D39526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 descr="Marchio composto da:&#10;1- sigillo riportante la scritta in latino &quot;Ferrariae Universitas - Ex labore Fructus&quot;, simbolo dell'alloro, della corona e dell'anno 1391 &quot;fondazione dell'università di Ferrara&quot;;&#10;2- logotipo riportante la scritta &quot;Università degli Studi di Ferrara&quot;." title="Marchio Università di Ferrara">
            <a:extLst>
              <a:ext uri="{FF2B5EF4-FFF2-40B4-BE49-F238E27FC236}">
                <a16:creationId xmlns:a16="http://schemas.microsoft.com/office/drawing/2014/main" id="{8B23BA2F-9E06-4FBA-92B5-192B995E4BFA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084" y="5604806"/>
            <a:ext cx="1711325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761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16337E-0512-4E60-A710-FA567FB01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8"/>
            <a:ext cx="10905059" cy="12128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PROCURATI LA DICHIARAZIONE DEI REDDITI DEL TUO NUCLEO FAMIGLIARE DI ORIGINE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8E52874-4F00-4E62-97CF-6BA4E5FEB9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944" y="2207602"/>
            <a:ext cx="10902016" cy="38646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it-IT" sz="2400" b="0" i="0" dirty="0">
                <a:effectLst/>
                <a:latin typeface="Arial" panose="020B0604020202020204" pitchFamily="34" charset="0"/>
              </a:rPr>
              <a:t>La </a:t>
            </a:r>
            <a:r>
              <a:rPr lang="it-IT" sz="2400" b="1" i="0" dirty="0">
                <a:effectLst/>
                <a:latin typeface="Arial" panose="020B0604020202020204" pitchFamily="34" charset="0"/>
              </a:rPr>
              <a:t>dichiarazione dei redditi</a:t>
            </a:r>
            <a:r>
              <a:rPr lang="it-IT" sz="2400" b="0" i="0" dirty="0">
                <a:effectLst/>
                <a:latin typeface="Arial" panose="020B0604020202020204" pitchFamily="34" charset="0"/>
              </a:rPr>
              <a:t> è il </a:t>
            </a:r>
            <a:r>
              <a:rPr lang="it-IT" sz="2400" b="0" i="0" u="none" strike="noStrike" dirty="0">
                <a:effectLst/>
                <a:latin typeface="Arial" panose="020B0604020202020204" pitchFamily="34" charset="0"/>
                <a:hlinkClick r:id="rId2" tooltip="Contabilità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documento contabile</a:t>
            </a:r>
            <a:r>
              <a:rPr lang="it-IT" sz="2400" b="0" i="0" dirty="0">
                <a:effectLst/>
                <a:latin typeface="Arial" panose="020B0604020202020204" pitchFamily="34" charset="0"/>
              </a:rPr>
              <a:t> attraverso il quale il cittadino comunica allo Stato le proprie entrate, ovvero il proprio </a:t>
            </a:r>
            <a:r>
              <a:rPr lang="it-IT" sz="2400" b="0" i="0" u="none" strike="noStrike" dirty="0">
                <a:effectLst/>
                <a:latin typeface="Arial" panose="020B0604020202020204" pitchFamily="34" charset="0"/>
                <a:hlinkClick r:id="rId3" tooltip="Reddito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reddito</a:t>
            </a:r>
            <a:r>
              <a:rPr lang="it-IT" sz="2400" u="none" strike="noStrike" dirty="0">
                <a:latin typeface="Arial" panose="020B0604020202020204" pitchFamily="34" charset="0"/>
              </a:rPr>
              <a:t>.</a:t>
            </a:r>
            <a:endParaRPr lang="it-IT" sz="2400" dirty="0">
              <a:latin typeface="Arial" panose="020B0604020202020204" pitchFamily="34" charset="0"/>
            </a:endParaRPr>
          </a:p>
          <a:p>
            <a:pPr algn="ctr"/>
            <a:r>
              <a:rPr lang="it-IT" sz="2400" dirty="0">
                <a:latin typeface="Arial" panose="020B0604020202020204" pitchFamily="34" charset="0"/>
              </a:rPr>
              <a:t>Deve essere rilasciato da un’autorità amministrativa riconosciuta dallo Stato in cui vivi.</a:t>
            </a:r>
          </a:p>
          <a:p>
            <a:pPr algn="ctr"/>
            <a:r>
              <a:rPr lang="it-IT" sz="2400" dirty="0">
                <a:latin typeface="Arial" panose="020B0604020202020204" pitchFamily="34" charset="0"/>
              </a:rPr>
              <a:t>La dichiarazione dei redditi varia da Stato a Stato.</a:t>
            </a:r>
          </a:p>
          <a:p>
            <a:pPr algn="ctr"/>
            <a:r>
              <a:rPr lang="it-IT" sz="2400" dirty="0">
                <a:latin typeface="Arial" panose="020B0604020202020204" pitchFamily="34" charset="0"/>
              </a:rPr>
              <a:t>Deve essere tradotta ed autenticata da un traduttore ufficiale autorizzato dall’ambasciata italiana nel tuo paese</a:t>
            </a:r>
          </a:p>
          <a:p>
            <a:pPr algn="ctr"/>
            <a:endParaRPr lang="it-IT" sz="2400" dirty="0">
              <a:solidFill>
                <a:schemeClr val="bg1"/>
              </a:solidFill>
            </a:endParaRPr>
          </a:p>
        </p:txBody>
      </p:sp>
      <p:pic>
        <p:nvPicPr>
          <p:cNvPr id="4" name="Immagine 3" descr="Marchio composto da:&#10;1- sigillo riportante la scritta in latino &quot;Ferrariae Universitas - Ex labore Fructus&quot;, simbolo dell'alloro, della corona e dell'anno 1391 &quot;fondazione dell'università di Ferrara&quot;;&#10;2- logotipo riportante la scritta &quot;Università degli Studi di Ferrara&quot;." title="Marchio Università di Ferrara">
            <a:extLst>
              <a:ext uri="{FF2B5EF4-FFF2-40B4-BE49-F238E27FC236}">
                <a16:creationId xmlns:a16="http://schemas.microsoft.com/office/drawing/2014/main" id="{9373BE88-FEAB-4789-9B63-EDF64B5415DF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28" y="5712287"/>
            <a:ext cx="1711325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28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67FEE5C-B6D7-4F4F-96A5-B670243080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0303" y="713556"/>
            <a:ext cx="9078562" cy="1073041"/>
          </a:xfrm>
        </p:spPr>
        <p:txBody>
          <a:bodyPr>
            <a:normAutofit/>
          </a:bodyPr>
          <a:lstStyle/>
          <a:p>
            <a:r>
              <a:rPr lang="it-IT" sz="6600" dirty="0"/>
              <a:t>NUCLEO FAMIGLIARE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3CF0B43-6E65-41F8-A2DB-15A0A4896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093" y="2398669"/>
            <a:ext cx="9078562" cy="1811967"/>
          </a:xfrm>
        </p:spPr>
        <p:txBody>
          <a:bodyPr anchor="ctr">
            <a:noAutofit/>
          </a:bodyPr>
          <a:lstStyle/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TUTTI I COMPONENTI DELLA FAMIGLIA CHE VIVONO INSIEME NELLA STESSA ABITAZIONE, IN MANIERA PERMANENTE. OVVERO CHE HANNO LA MEDESIMA RESIDENZA.</a:t>
            </a:r>
          </a:p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NEL CONTEGGIO DEVONO ESSERE INCLUSI ANCHE COLORO CHE SONO TEMPORANEAMENTE ASSENTI DAL NUCLEO FAMIGLIARE</a:t>
            </a:r>
          </a:p>
        </p:txBody>
      </p:sp>
      <p:pic>
        <p:nvPicPr>
          <p:cNvPr id="4" name="Immagine 3" descr="Marchio composto da:&#10;1- sigillo riportante la scritta in latino &quot;Ferrariae Universitas - Ex labore Fructus&quot;, simbolo dell'alloro, della corona e dell'anno 1391 &quot;fondazione dell'università di Ferrara&quot;;&#10;2- logotipo riportante la scritta &quot;Università degli Studi di Ferrara&quot;." title="Marchio Università di Ferrara">
            <a:extLst>
              <a:ext uri="{FF2B5EF4-FFF2-40B4-BE49-F238E27FC236}">
                <a16:creationId xmlns:a16="http://schemas.microsoft.com/office/drawing/2014/main" id="{B65F89E3-3048-4A0E-8BE7-A88C908F7B7B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12" y="5901006"/>
            <a:ext cx="1711325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97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16337E-0512-4E60-A710-FA567FB01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10905059" cy="333035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ORA TI GUIDEREMO NELLA COMPILAZIONE DEL MODULO </a:t>
            </a: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FEFBF851-2722-4970-98BC-9D956594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5" y="4541186"/>
            <a:ext cx="9144000" cy="1655762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4" name="Immagine 3" descr="Marchio composto da:&#10;1- sigillo riportante la scritta in latino &quot;Ferrariae Universitas - Ex labore Fructus&quot;, simbolo dell'alloro, della corona e dell'anno 1391 &quot;fondazione dell'università di Ferrara&quot;;&#10;2- logotipo riportante la scritta &quot;Università degli Studi di Ferrara&quot;." title="Marchio Università di Ferrara">
            <a:extLst>
              <a:ext uri="{FF2B5EF4-FFF2-40B4-BE49-F238E27FC236}">
                <a16:creationId xmlns:a16="http://schemas.microsoft.com/office/drawing/2014/main" id="{FC7780CD-6099-46C5-A3CC-3252CC24EC6C}"/>
              </a:ext>
            </a:extLst>
          </p:cNvPr>
          <p:cNvPicPr/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48" y="5369067"/>
            <a:ext cx="1711325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909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16337E-0512-4E60-A710-FA567FB01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6" y="643467"/>
            <a:ext cx="2750415" cy="91491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it-IT" sz="3600" dirty="0">
                <a:latin typeface="Arial" panose="020B0604020202020204" pitchFamily="34" charset="0"/>
                <a:cs typeface="Arial" panose="020B0604020202020204" pitchFamily="34" charset="0"/>
              </a:rPr>
              <a:t>PASSO 1</a:t>
            </a:r>
          </a:p>
        </p:txBody>
      </p:sp>
      <p:sp>
        <p:nvSpPr>
          <p:cNvPr id="6" name="Sottotitolo 5">
            <a:extLst>
              <a:ext uri="{FF2B5EF4-FFF2-40B4-BE49-F238E27FC236}">
                <a16:creationId xmlns:a16="http://schemas.microsoft.com/office/drawing/2014/main" id="{FEFBF851-2722-4970-98BC-9D956594C9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it-I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DEVI FARE IL LOGIN PER ENTRARE NELLA TUA AREA PERSONALE</a:t>
            </a:r>
          </a:p>
        </p:txBody>
      </p:sp>
      <p:pic>
        <p:nvPicPr>
          <p:cNvPr id="5" name="Elemento grafico 4" descr="Topo">
            <a:extLst>
              <a:ext uri="{FF2B5EF4-FFF2-40B4-BE49-F238E27FC236}">
                <a16:creationId xmlns:a16="http://schemas.microsoft.com/office/drawing/2014/main" id="{51B817FF-99E7-4DF7-8360-8876187341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2209800"/>
            <a:ext cx="1676400" cy="1676400"/>
          </a:xfrm>
          <a:prstGeom prst="rect">
            <a:avLst/>
          </a:prstGeom>
        </p:spPr>
      </p:pic>
      <p:pic>
        <p:nvPicPr>
          <p:cNvPr id="7" name="Immagine 6" descr="Marchio composto da:&#10;1- sigillo riportante la scritta in latino &quot;Ferrariae Universitas - Ex labore Fructus&quot;, simbolo dell'alloro, della corona e dell'anno 1391 &quot;fondazione dell'università di Ferrara&quot;;&#10;2- logotipo riportante la scritta &quot;Università degli Studi di Ferrara&quot;." title="Marchio Università di Ferrara">
            <a:extLst>
              <a:ext uri="{FF2B5EF4-FFF2-40B4-BE49-F238E27FC236}">
                <a16:creationId xmlns:a16="http://schemas.microsoft.com/office/drawing/2014/main" id="{1AF03865-A3C7-4D22-9351-7242570181CB}"/>
              </a:ext>
            </a:extLst>
          </p:cNvPr>
          <p:cNvPicPr/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0337" y="5888366"/>
            <a:ext cx="1711325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4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16337E-0512-4E60-A710-FA567FB01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49262" y="-4939"/>
            <a:ext cx="2100107" cy="685800"/>
          </a:xfrm>
        </p:spPr>
        <p:txBody>
          <a:bodyPr>
            <a:norm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PASSO 2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C9106856-0FE2-4A3B-9362-538770689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28" y="5621451"/>
            <a:ext cx="9079992" cy="592975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1800" dirty="0">
                <a:solidFill>
                  <a:schemeClr val="bg1"/>
                </a:solidFill>
              </a:rPr>
              <a:t>APRI IL MENU’ A TENDINA DI «AREA STUDENTE» E SELEZIONA «DATI ECONOMICI»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1E65E6DB-2EB2-4784-8E6A-06DB274767A7}"/>
              </a:ext>
            </a:extLst>
          </p:cNvPr>
          <p:cNvSpPr/>
          <p:nvPr/>
        </p:nvSpPr>
        <p:spPr>
          <a:xfrm>
            <a:off x="42628" y="717489"/>
            <a:ext cx="2770146" cy="216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1E25469-522E-4A20-9AB7-30501D08E0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3" y="0"/>
            <a:ext cx="9784079" cy="552284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42A79A78-7175-4B4A-8130-93A6063B3BD4}"/>
              </a:ext>
            </a:extLst>
          </p:cNvPr>
          <p:cNvSpPr/>
          <p:nvPr/>
        </p:nvSpPr>
        <p:spPr>
          <a:xfrm>
            <a:off x="42628" y="934279"/>
            <a:ext cx="4473101" cy="4008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 descr="Marchio composto da:&#10;1- sigillo riportante la scritta in latino &quot;Ferrariae Universitas - Ex labore Fructus&quot;, simbolo dell'alloro, della corona e dell'anno 1391 &quot;fondazione dell'università di Ferrara&quot;;&#10;2- logotipo riportante la scritta &quot;Università degli Studi di Ferrara&quot;." title="Marchio Università di Ferrara">
            <a:extLst>
              <a:ext uri="{FF2B5EF4-FFF2-40B4-BE49-F238E27FC236}">
                <a16:creationId xmlns:a16="http://schemas.microsoft.com/office/drawing/2014/main" id="{DE2516F4-C1D5-4949-ADAA-8B4561AB4989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187" y="5998827"/>
            <a:ext cx="1711325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3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16337E-0512-4E60-A710-FA567FB01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11162" y="0"/>
            <a:ext cx="1980838" cy="501650"/>
          </a:xfrm>
        </p:spPr>
        <p:txBody>
          <a:bodyPr>
            <a:normAutofit fontScale="90000"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PASSO 3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C9106856-0FE2-4A3B-9362-538770689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2" y="5624945"/>
            <a:ext cx="9079992" cy="592975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CLICCA SU «INSERISCI I DATI»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AFD1E7CE-EC51-497E-8BF3-4214901C08F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84079" cy="5575039"/>
          </a:xfrm>
          <a:prstGeom prst="rect">
            <a:avLst/>
          </a:prstGeom>
        </p:spPr>
      </p:pic>
      <p:pic>
        <p:nvPicPr>
          <p:cNvPr id="6" name="Immagine 5" descr="Marchio composto da:&#10;1- sigillo riportante la scritta in latino &quot;Ferrariae Universitas - Ex labore Fructus&quot;, simbolo dell'alloro, della corona e dell'anno 1391 &quot;fondazione dell'università di Ferrara&quot;;&#10;2- logotipo riportante la scritta &quot;Università degli Studi di Ferrara&quot;." title="Marchio Università di Ferrara">
            <a:extLst>
              <a:ext uri="{FF2B5EF4-FFF2-40B4-BE49-F238E27FC236}">
                <a16:creationId xmlns:a16="http://schemas.microsoft.com/office/drawing/2014/main" id="{71F02BD5-08D4-461F-82DB-59718632863B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63" y="5921432"/>
            <a:ext cx="1711325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78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16337E-0512-4E60-A710-FA567FB01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64170" y="0"/>
            <a:ext cx="1927830" cy="685800"/>
          </a:xfrm>
        </p:spPr>
        <p:txBody>
          <a:bodyPr>
            <a:norm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PASSO 4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C9106856-0FE2-4A3B-9362-538770689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2" y="5624945"/>
            <a:ext cx="9079992" cy="592975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CLICCA SU «AVANTI»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2D57E896-DA48-4399-83FD-619F8525A2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784079" cy="553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39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D16337E-0512-4E60-A710-FA567FB01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84657" y="23247"/>
            <a:ext cx="2007343" cy="685800"/>
          </a:xfrm>
        </p:spPr>
        <p:txBody>
          <a:bodyPr>
            <a:norm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PASSO 5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id="{C9106856-0FE2-4A3B-9362-5387706896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4552" y="5624945"/>
            <a:ext cx="9079992" cy="592975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it-IT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CLICCA SU «AVANTI» PER CONFERMARE I DATI </a:t>
            </a: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E4E5B860-E107-4BD4-A94B-21904E8A18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4" y="23247"/>
            <a:ext cx="9784079" cy="5508873"/>
          </a:xfrm>
          <a:prstGeom prst="rect">
            <a:avLst/>
          </a:prstGeom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9C6CD4AE-F88F-40AE-8A9A-91628D57670C}"/>
              </a:ext>
            </a:extLst>
          </p:cNvPr>
          <p:cNvSpPr/>
          <p:nvPr/>
        </p:nvSpPr>
        <p:spPr>
          <a:xfrm>
            <a:off x="1828800" y="1814732"/>
            <a:ext cx="745588" cy="154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8CBC5981-0C02-4499-A29A-2683CAAFE0C0}"/>
              </a:ext>
            </a:extLst>
          </p:cNvPr>
          <p:cNvSpPr/>
          <p:nvPr/>
        </p:nvSpPr>
        <p:spPr>
          <a:xfrm>
            <a:off x="1828800" y="2044504"/>
            <a:ext cx="745588" cy="154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6801A083-6B5F-4FBB-8C92-7670178FC7AB}"/>
              </a:ext>
            </a:extLst>
          </p:cNvPr>
          <p:cNvSpPr/>
          <p:nvPr/>
        </p:nvSpPr>
        <p:spPr>
          <a:xfrm>
            <a:off x="1828800" y="2244058"/>
            <a:ext cx="745588" cy="154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 descr="Marchio composto da:&#10;1- sigillo riportante la scritta in latino &quot;Ferrariae Universitas - Ex labore Fructus&quot;, simbolo dell'alloro, della corona e dell'anno 1391 &quot;fondazione dell'università di Ferrara&quot;;&#10;2- logotipo riportante la scritta &quot;Università degli Studi di Ferrara&quot;." title="Marchio Università di Ferrara">
            <a:extLst>
              <a:ext uri="{FF2B5EF4-FFF2-40B4-BE49-F238E27FC236}">
                <a16:creationId xmlns:a16="http://schemas.microsoft.com/office/drawing/2014/main" id="{F83D8EFD-A46B-4D3F-9530-FD9F713B9BBC}"/>
              </a:ext>
            </a:extLst>
          </p:cNvPr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27" y="5955145"/>
            <a:ext cx="1711325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478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631</Words>
  <Application>Microsoft Office PowerPoint</Application>
  <PresentationFormat>Widescreen</PresentationFormat>
  <Paragraphs>66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di Office</vt:lpstr>
      <vt:lpstr>SEI UNO STUDENTE CON REDDITI FAMIGLIARI O PERSONALI ALL’ESTERO?</vt:lpstr>
      <vt:lpstr>PROCURATI LA DICHIARAZIONE DEI REDDITI DEL TUO NUCLEO FAMIGLIARE DI ORIGINE</vt:lpstr>
      <vt:lpstr>NUCLEO FAMIGLIARE</vt:lpstr>
      <vt:lpstr>ORA TI GUIDEREMO NELLA COMPILAZIONE DEL MODULO </vt:lpstr>
      <vt:lpstr>PASSO 1</vt:lpstr>
      <vt:lpstr>PASSO 2</vt:lpstr>
      <vt:lpstr>PASSO 3</vt:lpstr>
      <vt:lpstr>PASSO 4</vt:lpstr>
      <vt:lpstr>PASSO 5</vt:lpstr>
      <vt:lpstr>PASSO 6</vt:lpstr>
      <vt:lpstr>Presentazione standard di PowerPoint</vt:lpstr>
      <vt:lpstr>Presentazione standard di PowerPoint</vt:lpstr>
      <vt:lpstr>Presentazione standard di PowerPoint</vt:lpstr>
      <vt:lpstr>GLI ULTIMI TRE CAMPI RELATIVI ALL’ISE, ISEE E ISPE SONO CAMPI CALCOLATI. NON DEVI VALORIZZARLI   ORA CLICCA AVANTI  </vt:lpstr>
      <vt:lpstr>Presentazione standard di PowerPoint</vt:lpstr>
      <vt:lpstr>Presentazione standard di PowerPoint</vt:lpstr>
      <vt:lpstr>Presentazione standard di PowerPoint</vt:lpstr>
      <vt:lpstr>INVIO DOCUMENTAZIONE REDDITUALE</vt:lpstr>
      <vt:lpstr>GRAZIE PER L’ATTENZIONE CHE CI HAI DEDICATO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SEI UNO STUDENTE CON REDDITI FAMIGLIARI O PERSONALI ALL’ESTERO?</dc:title>
  <dc:creator>galvani64@outlook.it</dc:creator>
  <cp:lastModifiedBy>Smart</cp:lastModifiedBy>
  <cp:revision>18</cp:revision>
  <dcterms:created xsi:type="dcterms:W3CDTF">2020-07-07T10:10:54Z</dcterms:created>
  <dcterms:modified xsi:type="dcterms:W3CDTF">2022-10-21T11:48:57Z</dcterms:modified>
</cp:coreProperties>
</file>