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EA1"/>
    <a:srgbClr val="80A1CE"/>
    <a:srgbClr val="00AEEF"/>
    <a:srgbClr val="255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0DA15F-FE7E-4203-9A6E-6E60AD7FF1F7}" type="doc">
      <dgm:prSet loTypeId="urn:microsoft.com/office/officeart/2005/8/layout/hProcess7" loCatId="process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it-IT"/>
        </a:p>
      </dgm:t>
    </dgm:pt>
    <dgm:pt modelId="{00251E86-A600-4C10-8042-76ECADFBA6B4}">
      <dgm:prSet/>
      <dgm:spPr/>
      <dgm:t>
        <a:bodyPr/>
        <a:lstStyle/>
        <a:p>
          <a:pPr rtl="0"/>
          <a:r>
            <a:rPr lang="it-IT" smtClean="0"/>
            <a:t>Input</a:t>
          </a:r>
          <a:endParaRPr lang="it-IT"/>
        </a:p>
      </dgm:t>
    </dgm:pt>
    <dgm:pt modelId="{0172E85E-7037-45CA-9D2E-1E10AE384536}" type="parTrans" cxnId="{7B4426E6-BE9A-4906-B605-DA78634392E2}">
      <dgm:prSet/>
      <dgm:spPr/>
      <dgm:t>
        <a:bodyPr/>
        <a:lstStyle/>
        <a:p>
          <a:endParaRPr lang="it-IT"/>
        </a:p>
      </dgm:t>
    </dgm:pt>
    <dgm:pt modelId="{48A806B5-4C1B-4A72-95AE-42F052FAC973}" type="sibTrans" cxnId="{7B4426E6-BE9A-4906-B605-DA78634392E2}">
      <dgm:prSet/>
      <dgm:spPr/>
      <dgm:t>
        <a:bodyPr/>
        <a:lstStyle/>
        <a:p>
          <a:endParaRPr lang="it-IT"/>
        </a:p>
      </dgm:t>
    </dgm:pt>
    <dgm:pt modelId="{C3D32220-7336-4D17-AAFD-5132E379C9D4}">
      <dgm:prSet/>
      <dgm:spPr/>
      <dgm:t>
        <a:bodyPr/>
        <a:lstStyle/>
        <a:p>
          <a:pPr rtl="0"/>
          <a:r>
            <a:rPr lang="it-IT" smtClean="0"/>
            <a:t>Activities</a:t>
          </a:r>
          <a:endParaRPr lang="it-IT"/>
        </a:p>
      </dgm:t>
    </dgm:pt>
    <dgm:pt modelId="{AECF7182-C19B-46AB-B825-C4E1022A6193}" type="parTrans" cxnId="{BF137E82-6A6B-4C06-80B6-AFD526B3475B}">
      <dgm:prSet/>
      <dgm:spPr/>
      <dgm:t>
        <a:bodyPr/>
        <a:lstStyle/>
        <a:p>
          <a:endParaRPr lang="it-IT"/>
        </a:p>
      </dgm:t>
    </dgm:pt>
    <dgm:pt modelId="{0D26686B-03A7-476F-972F-7A5EFC3F13F7}" type="sibTrans" cxnId="{BF137E82-6A6B-4C06-80B6-AFD526B3475B}">
      <dgm:prSet/>
      <dgm:spPr/>
      <dgm:t>
        <a:bodyPr/>
        <a:lstStyle/>
        <a:p>
          <a:endParaRPr lang="it-IT"/>
        </a:p>
      </dgm:t>
    </dgm:pt>
    <dgm:pt modelId="{B2393005-B8CB-4340-A180-6DD9A0E41776}">
      <dgm:prSet/>
      <dgm:spPr/>
      <dgm:t>
        <a:bodyPr/>
        <a:lstStyle/>
        <a:p>
          <a:pPr rtl="0"/>
          <a:r>
            <a:rPr lang="it-IT" smtClean="0"/>
            <a:t>Outputs</a:t>
          </a:r>
          <a:endParaRPr lang="it-IT"/>
        </a:p>
      </dgm:t>
    </dgm:pt>
    <dgm:pt modelId="{F6CB5A85-35FE-4BB5-B52F-3E931CD5AB81}" type="parTrans" cxnId="{7EEE1D50-6BF1-42DA-ACDD-335E872E5E30}">
      <dgm:prSet/>
      <dgm:spPr/>
      <dgm:t>
        <a:bodyPr/>
        <a:lstStyle/>
        <a:p>
          <a:endParaRPr lang="it-IT"/>
        </a:p>
      </dgm:t>
    </dgm:pt>
    <dgm:pt modelId="{B06A3751-7EA6-4710-AFAD-51555335B49D}" type="sibTrans" cxnId="{7EEE1D50-6BF1-42DA-ACDD-335E872E5E30}">
      <dgm:prSet/>
      <dgm:spPr/>
      <dgm:t>
        <a:bodyPr/>
        <a:lstStyle/>
        <a:p>
          <a:endParaRPr lang="it-IT"/>
        </a:p>
      </dgm:t>
    </dgm:pt>
    <dgm:pt modelId="{CA7D5851-93FB-4863-B6EA-47C8F0BB7AAC}">
      <dgm:prSet/>
      <dgm:spPr/>
      <dgm:t>
        <a:bodyPr/>
        <a:lstStyle/>
        <a:p>
          <a:pPr rtl="0"/>
          <a:r>
            <a:rPr lang="it-IT" smtClean="0"/>
            <a:t>Outcomes</a:t>
          </a:r>
          <a:endParaRPr lang="it-IT"/>
        </a:p>
      </dgm:t>
    </dgm:pt>
    <dgm:pt modelId="{54DF7ADA-FA5E-4280-8E7F-D4971C550A3A}" type="parTrans" cxnId="{2E40554C-F826-4B32-A288-0B1C08EA1EDE}">
      <dgm:prSet/>
      <dgm:spPr/>
      <dgm:t>
        <a:bodyPr/>
        <a:lstStyle/>
        <a:p>
          <a:endParaRPr lang="it-IT"/>
        </a:p>
      </dgm:t>
    </dgm:pt>
    <dgm:pt modelId="{F5A469FA-D3BF-4EB7-94FA-E572B1596AF1}" type="sibTrans" cxnId="{2E40554C-F826-4B32-A288-0B1C08EA1EDE}">
      <dgm:prSet/>
      <dgm:spPr/>
      <dgm:t>
        <a:bodyPr/>
        <a:lstStyle/>
        <a:p>
          <a:endParaRPr lang="it-IT"/>
        </a:p>
      </dgm:t>
    </dgm:pt>
    <dgm:pt modelId="{CE7210CB-0AD3-49AE-8ED6-C6A034E25C82}">
      <dgm:prSet/>
      <dgm:spPr/>
      <dgm:t>
        <a:bodyPr/>
        <a:lstStyle/>
        <a:p>
          <a:pPr rtl="0"/>
          <a:r>
            <a:rPr lang="it-IT" smtClean="0"/>
            <a:t>Impacts</a:t>
          </a:r>
          <a:endParaRPr lang="it-IT"/>
        </a:p>
      </dgm:t>
    </dgm:pt>
    <dgm:pt modelId="{60BB005F-1D16-43D0-B1FD-3249872CAAE2}" type="parTrans" cxnId="{D301966F-65A1-4170-8F4D-15665A525159}">
      <dgm:prSet/>
      <dgm:spPr/>
      <dgm:t>
        <a:bodyPr/>
        <a:lstStyle/>
        <a:p>
          <a:endParaRPr lang="it-IT"/>
        </a:p>
      </dgm:t>
    </dgm:pt>
    <dgm:pt modelId="{D1978225-8011-4BEA-BF5C-AA4A0712690C}" type="sibTrans" cxnId="{D301966F-65A1-4170-8F4D-15665A525159}">
      <dgm:prSet/>
      <dgm:spPr/>
      <dgm:t>
        <a:bodyPr/>
        <a:lstStyle/>
        <a:p>
          <a:endParaRPr lang="it-IT"/>
        </a:p>
      </dgm:t>
    </dgm:pt>
    <dgm:pt modelId="{E5B7B209-9D19-4EE4-A597-1AC455891A5E}" type="pres">
      <dgm:prSet presAssocID="{E70DA15F-FE7E-4203-9A6E-6E60AD7FF1F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56878CA-7551-4267-A4B0-C02F8853E0E0}" type="pres">
      <dgm:prSet presAssocID="{00251E86-A600-4C10-8042-76ECADFBA6B4}" presName="compositeNode" presStyleCnt="0">
        <dgm:presLayoutVars>
          <dgm:bulletEnabled val="1"/>
        </dgm:presLayoutVars>
      </dgm:prSet>
      <dgm:spPr/>
    </dgm:pt>
    <dgm:pt modelId="{AD1B9867-5DFD-4AEC-86A9-06EF397376FA}" type="pres">
      <dgm:prSet presAssocID="{00251E86-A600-4C10-8042-76ECADFBA6B4}" presName="bgRect" presStyleLbl="node1" presStyleIdx="0" presStyleCnt="5" custScaleY="179008"/>
      <dgm:spPr/>
      <dgm:t>
        <a:bodyPr/>
        <a:lstStyle/>
        <a:p>
          <a:endParaRPr lang="it-IT"/>
        </a:p>
      </dgm:t>
    </dgm:pt>
    <dgm:pt modelId="{E0D3BC5A-2FCC-463C-89C9-E508D0077119}" type="pres">
      <dgm:prSet presAssocID="{00251E86-A600-4C10-8042-76ECADFBA6B4}" presName="parentNode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9DD19D3-0108-4123-93EC-3D32FE5B2BA7}" type="pres">
      <dgm:prSet presAssocID="{48A806B5-4C1B-4A72-95AE-42F052FAC973}" presName="hSp" presStyleCnt="0"/>
      <dgm:spPr/>
    </dgm:pt>
    <dgm:pt modelId="{E0FB226C-E20F-4203-9CAB-CADAF402D428}" type="pres">
      <dgm:prSet presAssocID="{48A806B5-4C1B-4A72-95AE-42F052FAC973}" presName="vProcSp" presStyleCnt="0"/>
      <dgm:spPr/>
    </dgm:pt>
    <dgm:pt modelId="{BD23EC66-AF56-4EF8-97EE-C4A857C874EF}" type="pres">
      <dgm:prSet presAssocID="{48A806B5-4C1B-4A72-95AE-42F052FAC973}" presName="vSp1" presStyleCnt="0"/>
      <dgm:spPr/>
    </dgm:pt>
    <dgm:pt modelId="{AE7A0403-C39E-4687-8051-3D22095FE06D}" type="pres">
      <dgm:prSet presAssocID="{48A806B5-4C1B-4A72-95AE-42F052FAC973}" presName="simulatedConn" presStyleLbl="solidFgAcc1" presStyleIdx="0" presStyleCnt="4"/>
      <dgm:spPr/>
    </dgm:pt>
    <dgm:pt modelId="{78443787-30FB-40DC-B647-0A9AB6F8807F}" type="pres">
      <dgm:prSet presAssocID="{48A806B5-4C1B-4A72-95AE-42F052FAC973}" presName="vSp2" presStyleCnt="0"/>
      <dgm:spPr/>
    </dgm:pt>
    <dgm:pt modelId="{8F0B28DF-2B06-4EA0-B48D-8473FEDC280E}" type="pres">
      <dgm:prSet presAssocID="{48A806B5-4C1B-4A72-95AE-42F052FAC973}" presName="sibTrans" presStyleCnt="0"/>
      <dgm:spPr/>
    </dgm:pt>
    <dgm:pt modelId="{44E56E74-B3FE-47D4-BED4-7E594E392250}" type="pres">
      <dgm:prSet presAssocID="{C3D32220-7336-4D17-AAFD-5132E379C9D4}" presName="compositeNode" presStyleCnt="0">
        <dgm:presLayoutVars>
          <dgm:bulletEnabled val="1"/>
        </dgm:presLayoutVars>
      </dgm:prSet>
      <dgm:spPr/>
    </dgm:pt>
    <dgm:pt modelId="{6A46BD05-1BE3-4C8C-AEBE-7E8D8B655E05}" type="pres">
      <dgm:prSet presAssocID="{C3D32220-7336-4D17-AAFD-5132E379C9D4}" presName="bgRect" presStyleLbl="node1" presStyleIdx="1" presStyleCnt="5" custScaleY="179008"/>
      <dgm:spPr/>
      <dgm:t>
        <a:bodyPr/>
        <a:lstStyle/>
        <a:p>
          <a:endParaRPr lang="it-IT"/>
        </a:p>
      </dgm:t>
    </dgm:pt>
    <dgm:pt modelId="{0F650B5E-B2FA-4A47-80B0-48CD63D0B2E0}" type="pres">
      <dgm:prSet presAssocID="{C3D32220-7336-4D17-AAFD-5132E379C9D4}" presName="parentNode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8920E35-D3DA-48F5-B46D-FE2CE9B6B51F}" type="pres">
      <dgm:prSet presAssocID="{0D26686B-03A7-476F-972F-7A5EFC3F13F7}" presName="hSp" presStyleCnt="0"/>
      <dgm:spPr/>
    </dgm:pt>
    <dgm:pt modelId="{E0DB090F-9F3A-4D1B-AAC6-CAA575DC6F63}" type="pres">
      <dgm:prSet presAssocID="{0D26686B-03A7-476F-972F-7A5EFC3F13F7}" presName="vProcSp" presStyleCnt="0"/>
      <dgm:spPr/>
    </dgm:pt>
    <dgm:pt modelId="{48C13E27-65D8-4F7E-9822-E1658E5C08C9}" type="pres">
      <dgm:prSet presAssocID="{0D26686B-03A7-476F-972F-7A5EFC3F13F7}" presName="vSp1" presStyleCnt="0"/>
      <dgm:spPr/>
    </dgm:pt>
    <dgm:pt modelId="{2FBD40AE-9460-4D4E-82BE-B8662CF7FA5B}" type="pres">
      <dgm:prSet presAssocID="{0D26686B-03A7-476F-972F-7A5EFC3F13F7}" presName="simulatedConn" presStyleLbl="solidFgAcc1" presStyleIdx="1" presStyleCnt="4"/>
      <dgm:spPr/>
    </dgm:pt>
    <dgm:pt modelId="{931054F7-528F-4C7F-945A-27C28388A949}" type="pres">
      <dgm:prSet presAssocID="{0D26686B-03A7-476F-972F-7A5EFC3F13F7}" presName="vSp2" presStyleCnt="0"/>
      <dgm:spPr/>
    </dgm:pt>
    <dgm:pt modelId="{EC766635-4D72-43F2-AA03-ED6B69C9A094}" type="pres">
      <dgm:prSet presAssocID="{0D26686B-03A7-476F-972F-7A5EFC3F13F7}" presName="sibTrans" presStyleCnt="0"/>
      <dgm:spPr/>
    </dgm:pt>
    <dgm:pt modelId="{900AB926-8E04-42D3-99D8-52FE6C088ED0}" type="pres">
      <dgm:prSet presAssocID="{B2393005-B8CB-4340-A180-6DD9A0E41776}" presName="compositeNode" presStyleCnt="0">
        <dgm:presLayoutVars>
          <dgm:bulletEnabled val="1"/>
        </dgm:presLayoutVars>
      </dgm:prSet>
      <dgm:spPr/>
    </dgm:pt>
    <dgm:pt modelId="{130E7CFD-6E10-40CD-8FFA-4C145AEF0C58}" type="pres">
      <dgm:prSet presAssocID="{B2393005-B8CB-4340-A180-6DD9A0E41776}" presName="bgRect" presStyleLbl="node1" presStyleIdx="2" presStyleCnt="5" custScaleY="179008"/>
      <dgm:spPr/>
      <dgm:t>
        <a:bodyPr/>
        <a:lstStyle/>
        <a:p>
          <a:endParaRPr lang="it-IT"/>
        </a:p>
      </dgm:t>
    </dgm:pt>
    <dgm:pt modelId="{399EC766-031D-4363-91A0-24DCCDD3310C}" type="pres">
      <dgm:prSet presAssocID="{B2393005-B8CB-4340-A180-6DD9A0E41776}" presName="parentNode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EB043B-6015-4075-B241-AE99841D311A}" type="pres">
      <dgm:prSet presAssocID="{B06A3751-7EA6-4710-AFAD-51555335B49D}" presName="hSp" presStyleCnt="0"/>
      <dgm:spPr/>
    </dgm:pt>
    <dgm:pt modelId="{DD0D096F-7D9B-41E8-9916-CBC998930BA6}" type="pres">
      <dgm:prSet presAssocID="{B06A3751-7EA6-4710-AFAD-51555335B49D}" presName="vProcSp" presStyleCnt="0"/>
      <dgm:spPr/>
    </dgm:pt>
    <dgm:pt modelId="{6F4CA2A9-6E4F-4E85-818F-8675FEDD3AEB}" type="pres">
      <dgm:prSet presAssocID="{B06A3751-7EA6-4710-AFAD-51555335B49D}" presName="vSp1" presStyleCnt="0"/>
      <dgm:spPr/>
    </dgm:pt>
    <dgm:pt modelId="{522DCBFE-E506-47A0-B9F3-3E97A5D6F111}" type="pres">
      <dgm:prSet presAssocID="{B06A3751-7EA6-4710-AFAD-51555335B49D}" presName="simulatedConn" presStyleLbl="solidFgAcc1" presStyleIdx="2" presStyleCnt="4"/>
      <dgm:spPr/>
    </dgm:pt>
    <dgm:pt modelId="{38922551-8B54-4C56-BB88-E67BB7F06D74}" type="pres">
      <dgm:prSet presAssocID="{B06A3751-7EA6-4710-AFAD-51555335B49D}" presName="vSp2" presStyleCnt="0"/>
      <dgm:spPr/>
    </dgm:pt>
    <dgm:pt modelId="{E5B427B3-2619-420A-8CEE-CA07A39527A2}" type="pres">
      <dgm:prSet presAssocID="{B06A3751-7EA6-4710-AFAD-51555335B49D}" presName="sibTrans" presStyleCnt="0"/>
      <dgm:spPr/>
    </dgm:pt>
    <dgm:pt modelId="{3A6CD4E4-0E18-44D1-A517-3346BF28833D}" type="pres">
      <dgm:prSet presAssocID="{CA7D5851-93FB-4863-B6EA-47C8F0BB7AAC}" presName="compositeNode" presStyleCnt="0">
        <dgm:presLayoutVars>
          <dgm:bulletEnabled val="1"/>
        </dgm:presLayoutVars>
      </dgm:prSet>
      <dgm:spPr/>
    </dgm:pt>
    <dgm:pt modelId="{C5AA5F59-3AC7-46EB-84B3-0AE642905187}" type="pres">
      <dgm:prSet presAssocID="{CA7D5851-93FB-4863-B6EA-47C8F0BB7AAC}" presName="bgRect" presStyleLbl="node1" presStyleIdx="3" presStyleCnt="5" custScaleY="179008"/>
      <dgm:spPr/>
      <dgm:t>
        <a:bodyPr/>
        <a:lstStyle/>
        <a:p>
          <a:endParaRPr lang="it-IT"/>
        </a:p>
      </dgm:t>
    </dgm:pt>
    <dgm:pt modelId="{7A15B09A-4E59-4692-8EF5-AD6F70E57923}" type="pres">
      <dgm:prSet presAssocID="{CA7D5851-93FB-4863-B6EA-47C8F0BB7AAC}" presName="parentNode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337C40C-E8EC-4991-8EE0-E970E2DB7916}" type="pres">
      <dgm:prSet presAssocID="{F5A469FA-D3BF-4EB7-94FA-E572B1596AF1}" presName="hSp" presStyleCnt="0"/>
      <dgm:spPr/>
    </dgm:pt>
    <dgm:pt modelId="{629595B7-D84D-4B95-BEC4-6DA828E8956F}" type="pres">
      <dgm:prSet presAssocID="{F5A469FA-D3BF-4EB7-94FA-E572B1596AF1}" presName="vProcSp" presStyleCnt="0"/>
      <dgm:spPr/>
    </dgm:pt>
    <dgm:pt modelId="{97C7A614-F5F8-4BBC-98D9-39E98DD3C453}" type="pres">
      <dgm:prSet presAssocID="{F5A469FA-D3BF-4EB7-94FA-E572B1596AF1}" presName="vSp1" presStyleCnt="0"/>
      <dgm:spPr/>
    </dgm:pt>
    <dgm:pt modelId="{00365156-E1CD-4C7B-AB27-5FDAF5F54E47}" type="pres">
      <dgm:prSet presAssocID="{F5A469FA-D3BF-4EB7-94FA-E572B1596AF1}" presName="simulatedConn" presStyleLbl="solidFgAcc1" presStyleIdx="3" presStyleCnt="4"/>
      <dgm:spPr/>
    </dgm:pt>
    <dgm:pt modelId="{E5161713-E4D6-4087-86E0-4CC9B21E4E74}" type="pres">
      <dgm:prSet presAssocID="{F5A469FA-D3BF-4EB7-94FA-E572B1596AF1}" presName="vSp2" presStyleCnt="0"/>
      <dgm:spPr/>
    </dgm:pt>
    <dgm:pt modelId="{9FA8F282-E777-477C-95AE-A9FE67995D98}" type="pres">
      <dgm:prSet presAssocID="{F5A469FA-D3BF-4EB7-94FA-E572B1596AF1}" presName="sibTrans" presStyleCnt="0"/>
      <dgm:spPr/>
    </dgm:pt>
    <dgm:pt modelId="{8EC5B286-989F-4416-8ED0-AD8C07578E1C}" type="pres">
      <dgm:prSet presAssocID="{CE7210CB-0AD3-49AE-8ED6-C6A034E25C82}" presName="compositeNode" presStyleCnt="0">
        <dgm:presLayoutVars>
          <dgm:bulletEnabled val="1"/>
        </dgm:presLayoutVars>
      </dgm:prSet>
      <dgm:spPr/>
    </dgm:pt>
    <dgm:pt modelId="{DF55E803-10A4-4FC2-9F5A-8A81D9A50924}" type="pres">
      <dgm:prSet presAssocID="{CE7210CB-0AD3-49AE-8ED6-C6A034E25C82}" presName="bgRect" presStyleLbl="node1" presStyleIdx="4" presStyleCnt="5" custScaleY="179008"/>
      <dgm:spPr/>
      <dgm:t>
        <a:bodyPr/>
        <a:lstStyle/>
        <a:p>
          <a:endParaRPr lang="it-IT"/>
        </a:p>
      </dgm:t>
    </dgm:pt>
    <dgm:pt modelId="{6FA0F6D8-2AE6-4F0E-A805-412E1BDEFF86}" type="pres">
      <dgm:prSet presAssocID="{CE7210CB-0AD3-49AE-8ED6-C6A034E25C82}" presName="parentNode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91E8827-D6E8-486F-ACA2-F045209FAEAF}" type="presOf" srcId="{CE7210CB-0AD3-49AE-8ED6-C6A034E25C82}" destId="{6FA0F6D8-2AE6-4F0E-A805-412E1BDEFF86}" srcOrd="1" destOrd="0" presId="urn:microsoft.com/office/officeart/2005/8/layout/hProcess7"/>
    <dgm:cxn modelId="{7EEE1D50-6BF1-42DA-ACDD-335E872E5E30}" srcId="{E70DA15F-FE7E-4203-9A6E-6E60AD7FF1F7}" destId="{B2393005-B8CB-4340-A180-6DD9A0E41776}" srcOrd="2" destOrd="0" parTransId="{F6CB5A85-35FE-4BB5-B52F-3E931CD5AB81}" sibTransId="{B06A3751-7EA6-4710-AFAD-51555335B49D}"/>
    <dgm:cxn modelId="{76EBA5D4-718A-4AC9-A9A7-429F60001E2F}" type="presOf" srcId="{CE7210CB-0AD3-49AE-8ED6-C6A034E25C82}" destId="{DF55E803-10A4-4FC2-9F5A-8A81D9A50924}" srcOrd="0" destOrd="0" presId="urn:microsoft.com/office/officeart/2005/8/layout/hProcess7"/>
    <dgm:cxn modelId="{DAE52356-B0BA-4C08-AD6D-17FD04D4A9A1}" type="presOf" srcId="{00251E86-A600-4C10-8042-76ECADFBA6B4}" destId="{AD1B9867-5DFD-4AEC-86A9-06EF397376FA}" srcOrd="0" destOrd="0" presId="urn:microsoft.com/office/officeart/2005/8/layout/hProcess7"/>
    <dgm:cxn modelId="{E27F3F03-DF1C-4CB1-8ACD-C8BF03A36F6A}" type="presOf" srcId="{C3D32220-7336-4D17-AAFD-5132E379C9D4}" destId="{0F650B5E-B2FA-4A47-80B0-48CD63D0B2E0}" srcOrd="1" destOrd="0" presId="urn:microsoft.com/office/officeart/2005/8/layout/hProcess7"/>
    <dgm:cxn modelId="{CAC7140E-8374-49D5-A94D-41E84BC1DEA8}" type="presOf" srcId="{CA7D5851-93FB-4863-B6EA-47C8F0BB7AAC}" destId="{7A15B09A-4E59-4692-8EF5-AD6F70E57923}" srcOrd="1" destOrd="0" presId="urn:microsoft.com/office/officeart/2005/8/layout/hProcess7"/>
    <dgm:cxn modelId="{9093234B-3F6A-48E2-8C91-BEA77FEAE02D}" type="presOf" srcId="{B2393005-B8CB-4340-A180-6DD9A0E41776}" destId="{130E7CFD-6E10-40CD-8FFA-4C145AEF0C58}" srcOrd="0" destOrd="0" presId="urn:microsoft.com/office/officeart/2005/8/layout/hProcess7"/>
    <dgm:cxn modelId="{6DC8A118-2473-4AA1-852D-87DEC265A33E}" type="presOf" srcId="{C3D32220-7336-4D17-AAFD-5132E379C9D4}" destId="{6A46BD05-1BE3-4C8C-AEBE-7E8D8B655E05}" srcOrd="0" destOrd="0" presId="urn:microsoft.com/office/officeart/2005/8/layout/hProcess7"/>
    <dgm:cxn modelId="{C87ED81C-1B40-40E2-8F35-30B8DB89704C}" type="presOf" srcId="{00251E86-A600-4C10-8042-76ECADFBA6B4}" destId="{E0D3BC5A-2FCC-463C-89C9-E508D0077119}" srcOrd="1" destOrd="0" presId="urn:microsoft.com/office/officeart/2005/8/layout/hProcess7"/>
    <dgm:cxn modelId="{D301966F-65A1-4170-8F4D-15665A525159}" srcId="{E70DA15F-FE7E-4203-9A6E-6E60AD7FF1F7}" destId="{CE7210CB-0AD3-49AE-8ED6-C6A034E25C82}" srcOrd="4" destOrd="0" parTransId="{60BB005F-1D16-43D0-B1FD-3249872CAAE2}" sibTransId="{D1978225-8011-4BEA-BF5C-AA4A0712690C}"/>
    <dgm:cxn modelId="{63D858F0-2079-4579-8075-DEDC6D455428}" type="presOf" srcId="{B2393005-B8CB-4340-A180-6DD9A0E41776}" destId="{399EC766-031D-4363-91A0-24DCCDD3310C}" srcOrd="1" destOrd="0" presId="urn:microsoft.com/office/officeart/2005/8/layout/hProcess7"/>
    <dgm:cxn modelId="{2E40554C-F826-4B32-A288-0B1C08EA1EDE}" srcId="{E70DA15F-FE7E-4203-9A6E-6E60AD7FF1F7}" destId="{CA7D5851-93FB-4863-B6EA-47C8F0BB7AAC}" srcOrd="3" destOrd="0" parTransId="{54DF7ADA-FA5E-4280-8E7F-D4971C550A3A}" sibTransId="{F5A469FA-D3BF-4EB7-94FA-E572B1596AF1}"/>
    <dgm:cxn modelId="{A513833F-4AAD-42BF-BA5F-98671DB6EA96}" type="presOf" srcId="{E70DA15F-FE7E-4203-9A6E-6E60AD7FF1F7}" destId="{E5B7B209-9D19-4EE4-A597-1AC455891A5E}" srcOrd="0" destOrd="0" presId="urn:microsoft.com/office/officeart/2005/8/layout/hProcess7"/>
    <dgm:cxn modelId="{BF137E82-6A6B-4C06-80B6-AFD526B3475B}" srcId="{E70DA15F-FE7E-4203-9A6E-6E60AD7FF1F7}" destId="{C3D32220-7336-4D17-AAFD-5132E379C9D4}" srcOrd="1" destOrd="0" parTransId="{AECF7182-C19B-46AB-B825-C4E1022A6193}" sibTransId="{0D26686B-03A7-476F-972F-7A5EFC3F13F7}"/>
    <dgm:cxn modelId="{CE4D6203-F481-4472-A024-3C695368078B}" type="presOf" srcId="{CA7D5851-93FB-4863-B6EA-47C8F0BB7AAC}" destId="{C5AA5F59-3AC7-46EB-84B3-0AE642905187}" srcOrd="0" destOrd="0" presId="urn:microsoft.com/office/officeart/2005/8/layout/hProcess7"/>
    <dgm:cxn modelId="{7B4426E6-BE9A-4906-B605-DA78634392E2}" srcId="{E70DA15F-FE7E-4203-9A6E-6E60AD7FF1F7}" destId="{00251E86-A600-4C10-8042-76ECADFBA6B4}" srcOrd="0" destOrd="0" parTransId="{0172E85E-7037-45CA-9D2E-1E10AE384536}" sibTransId="{48A806B5-4C1B-4A72-95AE-42F052FAC973}"/>
    <dgm:cxn modelId="{CDD0F632-2271-4A4D-AA6B-3FBC41E82B82}" type="presParOf" srcId="{E5B7B209-9D19-4EE4-A597-1AC455891A5E}" destId="{556878CA-7551-4267-A4B0-C02F8853E0E0}" srcOrd="0" destOrd="0" presId="urn:microsoft.com/office/officeart/2005/8/layout/hProcess7"/>
    <dgm:cxn modelId="{E7EC8F8D-4AC2-45BE-BEED-274F58BC0805}" type="presParOf" srcId="{556878CA-7551-4267-A4B0-C02F8853E0E0}" destId="{AD1B9867-5DFD-4AEC-86A9-06EF397376FA}" srcOrd="0" destOrd="0" presId="urn:microsoft.com/office/officeart/2005/8/layout/hProcess7"/>
    <dgm:cxn modelId="{1DC04C79-1E99-4C3A-AE7D-8A9A5C34AB0E}" type="presParOf" srcId="{556878CA-7551-4267-A4B0-C02F8853E0E0}" destId="{E0D3BC5A-2FCC-463C-89C9-E508D0077119}" srcOrd="1" destOrd="0" presId="urn:microsoft.com/office/officeart/2005/8/layout/hProcess7"/>
    <dgm:cxn modelId="{F2A3E58D-C28A-4C78-8F9E-9D81074CF932}" type="presParOf" srcId="{E5B7B209-9D19-4EE4-A597-1AC455891A5E}" destId="{A9DD19D3-0108-4123-93EC-3D32FE5B2BA7}" srcOrd="1" destOrd="0" presId="urn:microsoft.com/office/officeart/2005/8/layout/hProcess7"/>
    <dgm:cxn modelId="{AE7A1FBF-F070-46EE-B174-54052FADD3FA}" type="presParOf" srcId="{E5B7B209-9D19-4EE4-A597-1AC455891A5E}" destId="{E0FB226C-E20F-4203-9CAB-CADAF402D428}" srcOrd="2" destOrd="0" presId="urn:microsoft.com/office/officeart/2005/8/layout/hProcess7"/>
    <dgm:cxn modelId="{A5EAC32E-DE8F-4EC9-A0F9-35A053EA8347}" type="presParOf" srcId="{E0FB226C-E20F-4203-9CAB-CADAF402D428}" destId="{BD23EC66-AF56-4EF8-97EE-C4A857C874EF}" srcOrd="0" destOrd="0" presId="urn:microsoft.com/office/officeart/2005/8/layout/hProcess7"/>
    <dgm:cxn modelId="{DB7F58E8-282D-47EA-AAD9-2F21253EA4EB}" type="presParOf" srcId="{E0FB226C-E20F-4203-9CAB-CADAF402D428}" destId="{AE7A0403-C39E-4687-8051-3D22095FE06D}" srcOrd="1" destOrd="0" presId="urn:microsoft.com/office/officeart/2005/8/layout/hProcess7"/>
    <dgm:cxn modelId="{3638B0CF-0312-4163-A9AB-FC1EDCAC2A23}" type="presParOf" srcId="{E0FB226C-E20F-4203-9CAB-CADAF402D428}" destId="{78443787-30FB-40DC-B647-0A9AB6F8807F}" srcOrd="2" destOrd="0" presId="urn:microsoft.com/office/officeart/2005/8/layout/hProcess7"/>
    <dgm:cxn modelId="{62DE2AED-B87F-44BF-A2C6-1B8A6705E52B}" type="presParOf" srcId="{E5B7B209-9D19-4EE4-A597-1AC455891A5E}" destId="{8F0B28DF-2B06-4EA0-B48D-8473FEDC280E}" srcOrd="3" destOrd="0" presId="urn:microsoft.com/office/officeart/2005/8/layout/hProcess7"/>
    <dgm:cxn modelId="{D69678C7-8869-4734-836F-9BEC2F567DB4}" type="presParOf" srcId="{E5B7B209-9D19-4EE4-A597-1AC455891A5E}" destId="{44E56E74-B3FE-47D4-BED4-7E594E392250}" srcOrd="4" destOrd="0" presId="urn:microsoft.com/office/officeart/2005/8/layout/hProcess7"/>
    <dgm:cxn modelId="{DEC7A175-DABD-4305-A48B-C9B88C4D66C5}" type="presParOf" srcId="{44E56E74-B3FE-47D4-BED4-7E594E392250}" destId="{6A46BD05-1BE3-4C8C-AEBE-7E8D8B655E05}" srcOrd="0" destOrd="0" presId="urn:microsoft.com/office/officeart/2005/8/layout/hProcess7"/>
    <dgm:cxn modelId="{03FAE363-A64D-44F5-A686-FD2AACC72B15}" type="presParOf" srcId="{44E56E74-B3FE-47D4-BED4-7E594E392250}" destId="{0F650B5E-B2FA-4A47-80B0-48CD63D0B2E0}" srcOrd="1" destOrd="0" presId="urn:microsoft.com/office/officeart/2005/8/layout/hProcess7"/>
    <dgm:cxn modelId="{7F19135E-E5F8-454D-BBD2-437A7652978F}" type="presParOf" srcId="{E5B7B209-9D19-4EE4-A597-1AC455891A5E}" destId="{98920E35-D3DA-48F5-B46D-FE2CE9B6B51F}" srcOrd="5" destOrd="0" presId="urn:microsoft.com/office/officeart/2005/8/layout/hProcess7"/>
    <dgm:cxn modelId="{724F7485-514D-41EB-8740-8A1E063F0A76}" type="presParOf" srcId="{E5B7B209-9D19-4EE4-A597-1AC455891A5E}" destId="{E0DB090F-9F3A-4D1B-AAC6-CAA575DC6F63}" srcOrd="6" destOrd="0" presId="urn:microsoft.com/office/officeart/2005/8/layout/hProcess7"/>
    <dgm:cxn modelId="{4FE47DE2-72C9-4376-9CD6-24703A7042F2}" type="presParOf" srcId="{E0DB090F-9F3A-4D1B-AAC6-CAA575DC6F63}" destId="{48C13E27-65D8-4F7E-9822-E1658E5C08C9}" srcOrd="0" destOrd="0" presId="urn:microsoft.com/office/officeart/2005/8/layout/hProcess7"/>
    <dgm:cxn modelId="{F2A43FDF-2060-455C-A326-C5623D4DD847}" type="presParOf" srcId="{E0DB090F-9F3A-4D1B-AAC6-CAA575DC6F63}" destId="{2FBD40AE-9460-4D4E-82BE-B8662CF7FA5B}" srcOrd="1" destOrd="0" presId="urn:microsoft.com/office/officeart/2005/8/layout/hProcess7"/>
    <dgm:cxn modelId="{40864B54-684D-4F24-9DD9-21CAE19B4918}" type="presParOf" srcId="{E0DB090F-9F3A-4D1B-AAC6-CAA575DC6F63}" destId="{931054F7-528F-4C7F-945A-27C28388A949}" srcOrd="2" destOrd="0" presId="urn:microsoft.com/office/officeart/2005/8/layout/hProcess7"/>
    <dgm:cxn modelId="{C18EC5DA-9018-4B3C-9DC5-AF77BD4477AB}" type="presParOf" srcId="{E5B7B209-9D19-4EE4-A597-1AC455891A5E}" destId="{EC766635-4D72-43F2-AA03-ED6B69C9A094}" srcOrd="7" destOrd="0" presId="urn:microsoft.com/office/officeart/2005/8/layout/hProcess7"/>
    <dgm:cxn modelId="{0BC76DA4-BED1-484C-A21E-0E4959DDF0C1}" type="presParOf" srcId="{E5B7B209-9D19-4EE4-A597-1AC455891A5E}" destId="{900AB926-8E04-42D3-99D8-52FE6C088ED0}" srcOrd="8" destOrd="0" presId="urn:microsoft.com/office/officeart/2005/8/layout/hProcess7"/>
    <dgm:cxn modelId="{86C4366A-19B3-4939-B9D5-5775B25E1365}" type="presParOf" srcId="{900AB926-8E04-42D3-99D8-52FE6C088ED0}" destId="{130E7CFD-6E10-40CD-8FFA-4C145AEF0C58}" srcOrd="0" destOrd="0" presId="urn:microsoft.com/office/officeart/2005/8/layout/hProcess7"/>
    <dgm:cxn modelId="{1158BDF9-E4D1-40FF-A876-6849DF1FCDE5}" type="presParOf" srcId="{900AB926-8E04-42D3-99D8-52FE6C088ED0}" destId="{399EC766-031D-4363-91A0-24DCCDD3310C}" srcOrd="1" destOrd="0" presId="urn:microsoft.com/office/officeart/2005/8/layout/hProcess7"/>
    <dgm:cxn modelId="{44FFD914-0035-4ED7-90F2-D5A425ADC872}" type="presParOf" srcId="{E5B7B209-9D19-4EE4-A597-1AC455891A5E}" destId="{C8EB043B-6015-4075-B241-AE99841D311A}" srcOrd="9" destOrd="0" presId="urn:microsoft.com/office/officeart/2005/8/layout/hProcess7"/>
    <dgm:cxn modelId="{76D5CE9A-850A-4765-A448-DFBA095AB637}" type="presParOf" srcId="{E5B7B209-9D19-4EE4-A597-1AC455891A5E}" destId="{DD0D096F-7D9B-41E8-9916-CBC998930BA6}" srcOrd="10" destOrd="0" presId="urn:microsoft.com/office/officeart/2005/8/layout/hProcess7"/>
    <dgm:cxn modelId="{7AA4EE38-F450-4B2C-909F-94E9B2246923}" type="presParOf" srcId="{DD0D096F-7D9B-41E8-9916-CBC998930BA6}" destId="{6F4CA2A9-6E4F-4E85-818F-8675FEDD3AEB}" srcOrd="0" destOrd="0" presId="urn:microsoft.com/office/officeart/2005/8/layout/hProcess7"/>
    <dgm:cxn modelId="{3A27F105-4496-4535-8FEE-A2F4718F7479}" type="presParOf" srcId="{DD0D096F-7D9B-41E8-9916-CBC998930BA6}" destId="{522DCBFE-E506-47A0-B9F3-3E97A5D6F111}" srcOrd="1" destOrd="0" presId="urn:microsoft.com/office/officeart/2005/8/layout/hProcess7"/>
    <dgm:cxn modelId="{4C6F548F-A49E-4416-9F1B-81F72989EAA9}" type="presParOf" srcId="{DD0D096F-7D9B-41E8-9916-CBC998930BA6}" destId="{38922551-8B54-4C56-BB88-E67BB7F06D74}" srcOrd="2" destOrd="0" presId="urn:microsoft.com/office/officeart/2005/8/layout/hProcess7"/>
    <dgm:cxn modelId="{8B542D58-A892-42BF-80B3-DEC1570F2EB0}" type="presParOf" srcId="{E5B7B209-9D19-4EE4-A597-1AC455891A5E}" destId="{E5B427B3-2619-420A-8CEE-CA07A39527A2}" srcOrd="11" destOrd="0" presId="urn:microsoft.com/office/officeart/2005/8/layout/hProcess7"/>
    <dgm:cxn modelId="{BFFE4422-E7D1-496E-99CA-E71C78060E62}" type="presParOf" srcId="{E5B7B209-9D19-4EE4-A597-1AC455891A5E}" destId="{3A6CD4E4-0E18-44D1-A517-3346BF28833D}" srcOrd="12" destOrd="0" presId="urn:microsoft.com/office/officeart/2005/8/layout/hProcess7"/>
    <dgm:cxn modelId="{7AB90730-C9F8-4634-A790-C3EDBDB631F0}" type="presParOf" srcId="{3A6CD4E4-0E18-44D1-A517-3346BF28833D}" destId="{C5AA5F59-3AC7-46EB-84B3-0AE642905187}" srcOrd="0" destOrd="0" presId="urn:microsoft.com/office/officeart/2005/8/layout/hProcess7"/>
    <dgm:cxn modelId="{C8F1D731-C342-4E21-AEF8-46E29C76687A}" type="presParOf" srcId="{3A6CD4E4-0E18-44D1-A517-3346BF28833D}" destId="{7A15B09A-4E59-4692-8EF5-AD6F70E57923}" srcOrd="1" destOrd="0" presId="urn:microsoft.com/office/officeart/2005/8/layout/hProcess7"/>
    <dgm:cxn modelId="{049EE611-94BF-4592-89B3-36506BEB0879}" type="presParOf" srcId="{E5B7B209-9D19-4EE4-A597-1AC455891A5E}" destId="{B337C40C-E8EC-4991-8EE0-E970E2DB7916}" srcOrd="13" destOrd="0" presId="urn:microsoft.com/office/officeart/2005/8/layout/hProcess7"/>
    <dgm:cxn modelId="{CF0B0DBE-C7F6-429E-A088-7988D5076B8D}" type="presParOf" srcId="{E5B7B209-9D19-4EE4-A597-1AC455891A5E}" destId="{629595B7-D84D-4B95-BEC4-6DA828E8956F}" srcOrd="14" destOrd="0" presId="urn:microsoft.com/office/officeart/2005/8/layout/hProcess7"/>
    <dgm:cxn modelId="{1741E699-A15D-4FE6-AC55-8255D1CC4761}" type="presParOf" srcId="{629595B7-D84D-4B95-BEC4-6DA828E8956F}" destId="{97C7A614-F5F8-4BBC-98D9-39E98DD3C453}" srcOrd="0" destOrd="0" presId="urn:microsoft.com/office/officeart/2005/8/layout/hProcess7"/>
    <dgm:cxn modelId="{E2CB4DAC-25F9-485B-9089-EA896672D357}" type="presParOf" srcId="{629595B7-D84D-4B95-BEC4-6DA828E8956F}" destId="{00365156-E1CD-4C7B-AB27-5FDAF5F54E47}" srcOrd="1" destOrd="0" presId="urn:microsoft.com/office/officeart/2005/8/layout/hProcess7"/>
    <dgm:cxn modelId="{3663C513-7CA0-4374-8814-D4D537C73772}" type="presParOf" srcId="{629595B7-D84D-4B95-BEC4-6DA828E8956F}" destId="{E5161713-E4D6-4087-86E0-4CC9B21E4E74}" srcOrd="2" destOrd="0" presId="urn:microsoft.com/office/officeart/2005/8/layout/hProcess7"/>
    <dgm:cxn modelId="{7ADE02E2-9545-4DA2-8A81-6B58F88B5828}" type="presParOf" srcId="{E5B7B209-9D19-4EE4-A597-1AC455891A5E}" destId="{9FA8F282-E777-477C-95AE-A9FE67995D98}" srcOrd="15" destOrd="0" presId="urn:microsoft.com/office/officeart/2005/8/layout/hProcess7"/>
    <dgm:cxn modelId="{0DEF4B5D-0782-4171-AE0C-DB7BF44C81C7}" type="presParOf" srcId="{E5B7B209-9D19-4EE4-A597-1AC455891A5E}" destId="{8EC5B286-989F-4416-8ED0-AD8C07578E1C}" srcOrd="16" destOrd="0" presId="urn:microsoft.com/office/officeart/2005/8/layout/hProcess7"/>
    <dgm:cxn modelId="{E3085209-B6B3-4CFC-B27F-781BA0AC9D5F}" type="presParOf" srcId="{8EC5B286-989F-4416-8ED0-AD8C07578E1C}" destId="{DF55E803-10A4-4FC2-9F5A-8A81D9A50924}" srcOrd="0" destOrd="0" presId="urn:microsoft.com/office/officeart/2005/8/layout/hProcess7"/>
    <dgm:cxn modelId="{17E23CF1-1E2A-4D2E-8EE5-3C657DAF255D}" type="presParOf" srcId="{8EC5B286-989F-4416-8ED0-AD8C07578E1C}" destId="{6FA0F6D8-2AE6-4F0E-A805-412E1BDEFF86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E9B84D-B4D8-4FD6-B225-1748D8058CE1}" type="doc">
      <dgm:prSet loTypeId="urn:microsoft.com/office/officeart/2005/8/layout/matrix2" loCatId="matrix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it-IT"/>
        </a:p>
      </dgm:t>
    </dgm:pt>
    <dgm:pt modelId="{8877147C-A4EF-4633-8522-B82B1390CB6E}">
      <dgm:prSet phldrT="[Testo]"/>
      <dgm:spPr/>
      <dgm:t>
        <a:bodyPr/>
        <a:lstStyle/>
        <a:p>
          <a:r>
            <a:rPr lang="it-IT" dirty="0" smtClean="0">
              <a:solidFill>
                <a:schemeClr val="bg1">
                  <a:lumMod val="85000"/>
                </a:schemeClr>
              </a:solidFill>
            </a:rPr>
            <a:t>S</a:t>
          </a:r>
          <a:endParaRPr lang="it-IT" dirty="0">
            <a:solidFill>
              <a:schemeClr val="bg1">
                <a:lumMod val="85000"/>
              </a:schemeClr>
            </a:solidFill>
          </a:endParaRPr>
        </a:p>
      </dgm:t>
    </dgm:pt>
    <dgm:pt modelId="{0AF7975A-CA7F-43FB-A70F-2415E2758A9D}" type="parTrans" cxnId="{4D7FD4D8-4407-41CC-AACF-CCB2A1BBBDAD}">
      <dgm:prSet/>
      <dgm:spPr/>
      <dgm:t>
        <a:bodyPr/>
        <a:lstStyle/>
        <a:p>
          <a:endParaRPr lang="it-IT"/>
        </a:p>
      </dgm:t>
    </dgm:pt>
    <dgm:pt modelId="{2E0DF764-D9ED-44F8-98DB-7BBB27EC88E1}" type="sibTrans" cxnId="{4D7FD4D8-4407-41CC-AACF-CCB2A1BBBDAD}">
      <dgm:prSet/>
      <dgm:spPr/>
      <dgm:t>
        <a:bodyPr/>
        <a:lstStyle/>
        <a:p>
          <a:endParaRPr lang="it-IT"/>
        </a:p>
      </dgm:t>
    </dgm:pt>
    <dgm:pt modelId="{DEBF1458-7442-4D40-BCA5-8998D4840338}">
      <dgm:prSet phldrT="[Testo]"/>
      <dgm:spPr/>
      <dgm:t>
        <a:bodyPr/>
        <a:lstStyle/>
        <a:p>
          <a:r>
            <a:rPr lang="it-IT" dirty="0" smtClean="0">
              <a:solidFill>
                <a:schemeClr val="bg1">
                  <a:lumMod val="85000"/>
                </a:schemeClr>
              </a:solidFill>
            </a:rPr>
            <a:t>W</a:t>
          </a:r>
          <a:endParaRPr lang="it-IT" dirty="0">
            <a:solidFill>
              <a:schemeClr val="bg1">
                <a:lumMod val="85000"/>
              </a:schemeClr>
            </a:solidFill>
          </a:endParaRPr>
        </a:p>
      </dgm:t>
    </dgm:pt>
    <dgm:pt modelId="{DF784893-6160-4B52-B9B3-4754DB23589B}" type="parTrans" cxnId="{0C16E1A0-0A81-4A24-9CD2-6F24825E9E28}">
      <dgm:prSet/>
      <dgm:spPr/>
      <dgm:t>
        <a:bodyPr/>
        <a:lstStyle/>
        <a:p>
          <a:endParaRPr lang="it-IT"/>
        </a:p>
      </dgm:t>
    </dgm:pt>
    <dgm:pt modelId="{3A5F54B2-2DBF-47A8-BFDB-6D5C095E1B75}" type="sibTrans" cxnId="{0C16E1A0-0A81-4A24-9CD2-6F24825E9E28}">
      <dgm:prSet/>
      <dgm:spPr/>
      <dgm:t>
        <a:bodyPr/>
        <a:lstStyle/>
        <a:p>
          <a:endParaRPr lang="it-IT"/>
        </a:p>
      </dgm:t>
    </dgm:pt>
    <dgm:pt modelId="{D3F0481B-E0EF-4787-A854-8D546A735511}">
      <dgm:prSet phldrT="[Testo]"/>
      <dgm:spPr/>
      <dgm:t>
        <a:bodyPr/>
        <a:lstStyle/>
        <a:p>
          <a:r>
            <a:rPr lang="it-IT" dirty="0" smtClean="0">
              <a:solidFill>
                <a:schemeClr val="bg1">
                  <a:lumMod val="85000"/>
                </a:schemeClr>
              </a:solidFill>
            </a:rPr>
            <a:t>O</a:t>
          </a:r>
          <a:endParaRPr lang="it-IT" dirty="0">
            <a:solidFill>
              <a:schemeClr val="bg1">
                <a:lumMod val="85000"/>
              </a:schemeClr>
            </a:solidFill>
          </a:endParaRPr>
        </a:p>
      </dgm:t>
    </dgm:pt>
    <dgm:pt modelId="{CB48E532-210A-4130-A87D-95BAE3ABCBE7}" type="parTrans" cxnId="{847AC4F9-A3E6-4F4A-9F4D-D5E7A336D8F7}">
      <dgm:prSet/>
      <dgm:spPr/>
      <dgm:t>
        <a:bodyPr/>
        <a:lstStyle/>
        <a:p>
          <a:endParaRPr lang="it-IT"/>
        </a:p>
      </dgm:t>
    </dgm:pt>
    <dgm:pt modelId="{1C6D326C-F2CE-4AA4-9EAF-6FF8390A16C7}" type="sibTrans" cxnId="{847AC4F9-A3E6-4F4A-9F4D-D5E7A336D8F7}">
      <dgm:prSet/>
      <dgm:spPr/>
      <dgm:t>
        <a:bodyPr/>
        <a:lstStyle/>
        <a:p>
          <a:endParaRPr lang="it-IT"/>
        </a:p>
      </dgm:t>
    </dgm:pt>
    <dgm:pt modelId="{ABAF412F-C048-471A-BD9C-7048B427E31B}">
      <dgm:prSet phldrT="[Testo]"/>
      <dgm:spPr/>
      <dgm:t>
        <a:bodyPr/>
        <a:lstStyle/>
        <a:p>
          <a:r>
            <a:rPr lang="it-IT" dirty="0" smtClean="0">
              <a:solidFill>
                <a:schemeClr val="bg1">
                  <a:lumMod val="85000"/>
                </a:schemeClr>
              </a:solidFill>
            </a:rPr>
            <a:t>R</a:t>
          </a:r>
          <a:endParaRPr lang="it-IT" dirty="0">
            <a:solidFill>
              <a:schemeClr val="bg1">
                <a:lumMod val="85000"/>
              </a:schemeClr>
            </a:solidFill>
          </a:endParaRPr>
        </a:p>
      </dgm:t>
    </dgm:pt>
    <dgm:pt modelId="{0D4B76F8-B283-4D60-A82B-1506B7BE18B5}" type="parTrans" cxnId="{38CEA6B8-CE3A-4654-9884-ECA9C374F73A}">
      <dgm:prSet/>
      <dgm:spPr/>
      <dgm:t>
        <a:bodyPr/>
        <a:lstStyle/>
        <a:p>
          <a:endParaRPr lang="it-IT"/>
        </a:p>
      </dgm:t>
    </dgm:pt>
    <dgm:pt modelId="{C83B9D12-3D97-42FF-A9B6-F42CF8583915}" type="sibTrans" cxnId="{38CEA6B8-CE3A-4654-9884-ECA9C374F73A}">
      <dgm:prSet/>
      <dgm:spPr/>
      <dgm:t>
        <a:bodyPr/>
        <a:lstStyle/>
        <a:p>
          <a:endParaRPr lang="it-IT"/>
        </a:p>
      </dgm:t>
    </dgm:pt>
    <dgm:pt modelId="{ECAAB067-2EDE-45BD-8230-D1A73A876DF5}" type="pres">
      <dgm:prSet presAssocID="{4AE9B84D-B4D8-4FD6-B225-1748D8058CE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A6C92E2-68CB-4683-9337-7A223E146EF7}" type="pres">
      <dgm:prSet presAssocID="{4AE9B84D-B4D8-4FD6-B225-1748D8058CE1}" presName="axisShape" presStyleLbl="bgShp" presStyleIdx="0" presStyleCnt="1"/>
      <dgm:spPr/>
    </dgm:pt>
    <dgm:pt modelId="{6F78EBF4-96A1-49B8-A6E1-35ECFE8B483A}" type="pres">
      <dgm:prSet presAssocID="{4AE9B84D-B4D8-4FD6-B225-1748D8058CE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E5DBBA-9F9A-4D0A-8ABD-616C220452A1}" type="pres">
      <dgm:prSet presAssocID="{4AE9B84D-B4D8-4FD6-B225-1748D8058CE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72B8B5-39C2-4AC2-9A8B-71A672CC3B42}" type="pres">
      <dgm:prSet presAssocID="{4AE9B84D-B4D8-4FD6-B225-1748D8058CE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4B826C-A352-47CC-9D40-5725BE68C1EB}" type="pres">
      <dgm:prSet presAssocID="{4AE9B84D-B4D8-4FD6-B225-1748D8058CE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47AC4F9-A3E6-4F4A-9F4D-D5E7A336D8F7}" srcId="{4AE9B84D-B4D8-4FD6-B225-1748D8058CE1}" destId="{D3F0481B-E0EF-4787-A854-8D546A735511}" srcOrd="2" destOrd="0" parTransId="{CB48E532-210A-4130-A87D-95BAE3ABCBE7}" sibTransId="{1C6D326C-F2CE-4AA4-9EAF-6FF8390A16C7}"/>
    <dgm:cxn modelId="{E1219995-94FE-4E44-99FD-3A73307371BB}" type="presOf" srcId="{D3F0481B-E0EF-4787-A854-8D546A735511}" destId="{B472B8B5-39C2-4AC2-9A8B-71A672CC3B42}" srcOrd="0" destOrd="0" presId="urn:microsoft.com/office/officeart/2005/8/layout/matrix2"/>
    <dgm:cxn modelId="{966654DB-7004-4147-8A53-3B0341354311}" type="presOf" srcId="{ABAF412F-C048-471A-BD9C-7048B427E31B}" destId="{574B826C-A352-47CC-9D40-5725BE68C1EB}" srcOrd="0" destOrd="0" presId="urn:microsoft.com/office/officeart/2005/8/layout/matrix2"/>
    <dgm:cxn modelId="{4D7FD4D8-4407-41CC-AACF-CCB2A1BBBDAD}" srcId="{4AE9B84D-B4D8-4FD6-B225-1748D8058CE1}" destId="{8877147C-A4EF-4633-8522-B82B1390CB6E}" srcOrd="0" destOrd="0" parTransId="{0AF7975A-CA7F-43FB-A70F-2415E2758A9D}" sibTransId="{2E0DF764-D9ED-44F8-98DB-7BBB27EC88E1}"/>
    <dgm:cxn modelId="{A68B74D7-302E-4253-82E2-CC090CF8BADE}" type="presOf" srcId="{4AE9B84D-B4D8-4FD6-B225-1748D8058CE1}" destId="{ECAAB067-2EDE-45BD-8230-D1A73A876DF5}" srcOrd="0" destOrd="0" presId="urn:microsoft.com/office/officeart/2005/8/layout/matrix2"/>
    <dgm:cxn modelId="{BDA13363-B74C-44DC-BD49-EC728B4FF9C5}" type="presOf" srcId="{DEBF1458-7442-4D40-BCA5-8998D4840338}" destId="{53E5DBBA-9F9A-4D0A-8ABD-616C220452A1}" srcOrd="0" destOrd="0" presId="urn:microsoft.com/office/officeart/2005/8/layout/matrix2"/>
    <dgm:cxn modelId="{3D029B50-CB38-4395-9188-6BFB2308E147}" type="presOf" srcId="{8877147C-A4EF-4633-8522-B82B1390CB6E}" destId="{6F78EBF4-96A1-49B8-A6E1-35ECFE8B483A}" srcOrd="0" destOrd="0" presId="urn:microsoft.com/office/officeart/2005/8/layout/matrix2"/>
    <dgm:cxn modelId="{38CEA6B8-CE3A-4654-9884-ECA9C374F73A}" srcId="{4AE9B84D-B4D8-4FD6-B225-1748D8058CE1}" destId="{ABAF412F-C048-471A-BD9C-7048B427E31B}" srcOrd="3" destOrd="0" parTransId="{0D4B76F8-B283-4D60-A82B-1506B7BE18B5}" sibTransId="{C83B9D12-3D97-42FF-A9B6-F42CF8583915}"/>
    <dgm:cxn modelId="{0C16E1A0-0A81-4A24-9CD2-6F24825E9E28}" srcId="{4AE9B84D-B4D8-4FD6-B225-1748D8058CE1}" destId="{DEBF1458-7442-4D40-BCA5-8998D4840338}" srcOrd="1" destOrd="0" parTransId="{DF784893-6160-4B52-B9B3-4754DB23589B}" sibTransId="{3A5F54B2-2DBF-47A8-BFDB-6D5C095E1B75}"/>
    <dgm:cxn modelId="{7CAB4B05-4B5F-4CAE-973A-3341CEE830AC}" type="presParOf" srcId="{ECAAB067-2EDE-45BD-8230-D1A73A876DF5}" destId="{9A6C92E2-68CB-4683-9337-7A223E146EF7}" srcOrd="0" destOrd="0" presId="urn:microsoft.com/office/officeart/2005/8/layout/matrix2"/>
    <dgm:cxn modelId="{C90645FE-C652-4611-871A-04164FFC088D}" type="presParOf" srcId="{ECAAB067-2EDE-45BD-8230-D1A73A876DF5}" destId="{6F78EBF4-96A1-49B8-A6E1-35ECFE8B483A}" srcOrd="1" destOrd="0" presId="urn:microsoft.com/office/officeart/2005/8/layout/matrix2"/>
    <dgm:cxn modelId="{19759868-7385-48DA-A2BA-48A7AC3C0ADD}" type="presParOf" srcId="{ECAAB067-2EDE-45BD-8230-D1A73A876DF5}" destId="{53E5DBBA-9F9A-4D0A-8ABD-616C220452A1}" srcOrd="2" destOrd="0" presId="urn:microsoft.com/office/officeart/2005/8/layout/matrix2"/>
    <dgm:cxn modelId="{C315D061-A3AF-44B4-AC6B-64212BAEB2DB}" type="presParOf" srcId="{ECAAB067-2EDE-45BD-8230-D1A73A876DF5}" destId="{B472B8B5-39C2-4AC2-9A8B-71A672CC3B42}" srcOrd="3" destOrd="0" presId="urn:microsoft.com/office/officeart/2005/8/layout/matrix2"/>
    <dgm:cxn modelId="{8F0CADAF-BE8F-4E53-9C40-A78F12067DFF}" type="presParOf" srcId="{ECAAB067-2EDE-45BD-8230-D1A73A876DF5}" destId="{574B826C-A352-47CC-9D40-5725BE68C1EB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7C7D5-F876-4A34-AF57-48D9CAE5BE19}" type="datetimeFigureOut">
              <a:rPr lang="it-IT" smtClean="0"/>
              <a:t>06/02/2019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A680D-7261-4DBC-83AA-9C9032815A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15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A680D-7261-4DBC-83AA-9C9032815A8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68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3813-1A69-4BED-BD07-62FE993B38C0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789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01B47-EDBB-4F5E-BF32-A55C202A0897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66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EDDE4-2C7F-40C5-BE22-510D1E8CB569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37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779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55322-B430-45D3-A8EA-F0743AB31370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8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0B32-1A8E-4441-A043-E4BA252311F4}" type="datetime1">
              <a:rPr lang="it-IT" smtClean="0"/>
              <a:t>06/02/2019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14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AB3F-F411-4AE2-929A-6D8407EA305E}" type="datetime1">
              <a:rPr lang="it-IT" smtClean="0"/>
              <a:t>06/02/2019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46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9882-72A7-42F0-9F7D-2D0C581BD2D1}" type="datetime1">
              <a:rPr lang="it-IT" smtClean="0"/>
              <a:t>06/02/2019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608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5972-5F93-4AB8-92FD-FBC079950907}" type="datetime1">
              <a:rPr lang="it-IT" smtClean="0"/>
              <a:t>06/02/2019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24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0674F-6E24-43FD-B80D-B6E44312D038}" type="datetime1">
              <a:rPr lang="it-IT" smtClean="0"/>
              <a:t>06/02/2019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28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DE6EE-75BF-4AED-91BD-5456DB4C64BA}" type="datetime1">
              <a:rPr lang="it-IT" smtClean="0"/>
              <a:t>06/02/2019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1646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499118" y="6356350"/>
            <a:ext cx="2082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A4726-5BE2-474C-B793-40438290C8A1}" type="datetime1">
              <a:rPr lang="it-IT" smtClean="0"/>
              <a:pPr/>
              <a:t>06/02/2019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665376" y="6356350"/>
            <a:ext cx="302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7" name="Rettangolo 6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015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 userDrawn="1"/>
        </p:nvSpPr>
        <p:spPr>
          <a:xfrm>
            <a:off x="0" y="355794"/>
            <a:ext cx="12192000" cy="179387"/>
          </a:xfrm>
          <a:prstGeom prst="rect">
            <a:avLst/>
          </a:prstGeom>
          <a:solidFill>
            <a:srgbClr val="80A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5" y="6298658"/>
            <a:ext cx="1285681" cy="480507"/>
          </a:xfrm>
          <a:prstGeom prst="rect">
            <a:avLst/>
          </a:prstGeom>
        </p:spPr>
      </p:pic>
      <p:sp>
        <p:nvSpPr>
          <p:cNvPr id="10" name="Rettangolo 9"/>
          <p:cNvSpPr/>
          <p:nvPr userDrawn="1"/>
        </p:nvSpPr>
        <p:spPr>
          <a:xfrm>
            <a:off x="0" y="6128602"/>
            <a:ext cx="12192000" cy="77206"/>
          </a:xfrm>
          <a:prstGeom prst="rect">
            <a:avLst/>
          </a:prstGeom>
          <a:solidFill>
            <a:srgbClr val="80A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 userDrawn="1"/>
        </p:nvSpPr>
        <p:spPr>
          <a:xfrm>
            <a:off x="10692882" y="6196270"/>
            <a:ext cx="660918" cy="661729"/>
          </a:xfrm>
          <a:prstGeom prst="rect">
            <a:avLst/>
          </a:prstGeom>
          <a:solidFill>
            <a:srgbClr val="80A1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692882" y="6356350"/>
            <a:ext cx="6609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fld id="{CE94A04A-AB93-40C5-9C1D-65A4DCEAEDA6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834" y="6288086"/>
            <a:ext cx="540412" cy="50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41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Esercitazione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25EE2-690C-46A9-A267-BE8FC6F9FD69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4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Risorse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28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947956"/>
              </p:ext>
            </p:extLst>
          </p:nvPr>
        </p:nvGraphicFramePr>
        <p:xfrm>
          <a:off x="0" y="527223"/>
          <a:ext cx="12192000" cy="5600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8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Premessa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3</a:t>
            </a:fld>
            <a:endParaRPr lang="it-IT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2853032797"/>
              </p:ext>
            </p:extLst>
          </p:nvPr>
        </p:nvGraphicFramePr>
        <p:xfrm>
          <a:off x="5063525" y="62905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97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Obiettivi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5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Target</a:t>
            </a:r>
            <a:endParaRPr lang="it-IT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09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Messaggi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Strategia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5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Attività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6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Feedback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697DD-DDAF-4280-8CDB-68FBD1A7AEF6}" type="datetime1">
              <a:rPr lang="it-IT" smtClean="0"/>
              <a:t>06/02/2019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4A04A-AB93-40C5-9C1D-65A4DCEAEDA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1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38</Words>
  <Application>Microsoft Office PowerPoint</Application>
  <PresentationFormat>Widescreen</PresentationFormat>
  <Paragraphs>38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Esercitazione</vt:lpstr>
      <vt:lpstr>Presentazione standard di PowerPoint</vt:lpstr>
      <vt:lpstr>Premessa</vt:lpstr>
      <vt:lpstr>Obiettivi</vt:lpstr>
      <vt:lpstr>Target</vt:lpstr>
      <vt:lpstr>Messaggi</vt:lpstr>
      <vt:lpstr>Strategia</vt:lpstr>
      <vt:lpstr>Attività</vt:lpstr>
      <vt:lpstr>Feedback</vt:lpstr>
      <vt:lpstr>Risorse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Di Rosa</dc:creator>
  <cp:lastModifiedBy>Gabriele Falzoni</cp:lastModifiedBy>
  <cp:revision>6</cp:revision>
  <dcterms:created xsi:type="dcterms:W3CDTF">2017-06-07T14:48:54Z</dcterms:created>
  <dcterms:modified xsi:type="dcterms:W3CDTF">2019-02-06T08:57:34Z</dcterms:modified>
</cp:coreProperties>
</file>