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431" r:id="rId2"/>
    <p:sldId id="435" r:id="rId3"/>
    <p:sldId id="436" r:id="rId4"/>
    <p:sldId id="432" r:id="rId5"/>
    <p:sldId id="484" r:id="rId6"/>
    <p:sldId id="433" r:id="rId7"/>
    <p:sldId id="434" r:id="rId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9" autoAdjust="0"/>
    <p:restoredTop sz="93875" autoAdjust="0"/>
  </p:normalViewPr>
  <p:slideViewPr>
    <p:cSldViewPr>
      <p:cViewPr varScale="1">
        <p:scale>
          <a:sx n="123" d="100"/>
          <a:sy n="123" d="100"/>
        </p:scale>
        <p:origin x="183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CD074A-6980-8840-A811-25DB983A6499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356C57-F74A-9C49-B160-70D3E184B0A9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482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BCFA-67D2-4D7A-87D1-C2633EB93E81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BCFA-67D2-4D7A-87D1-C2633EB93E81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BCFA-67D2-4D7A-87D1-C2633EB93E81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C9D10-2861-B546-BB97-410278893D2B}" type="datetime1">
              <a:rPr lang="it-IT"/>
              <a:pPr>
                <a:defRPr/>
              </a:pPr>
              <a:t>04/05/18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47DEC-F380-0B42-8F9E-EC634CFC917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8478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BCFA-67D2-4D7A-87D1-C2633EB93E81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BCFA-67D2-4D7A-87D1-C2633EB93E81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BCFA-67D2-4D7A-87D1-C2633EB93E81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BCFA-67D2-4D7A-87D1-C2633EB93E81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BCFA-67D2-4D7A-87D1-C2633EB93E81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BCFA-67D2-4D7A-87D1-C2633EB93E81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BCFA-67D2-4D7A-87D1-C2633EB93E81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BCFA-67D2-4D7A-87D1-C2633EB93E81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5BCFA-67D2-4D7A-87D1-C2633EB93E81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olo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03325"/>
          </a:xfrm>
        </p:spPr>
        <p:txBody>
          <a:bodyPr/>
          <a:lstStyle/>
          <a:p>
            <a:r>
              <a:rPr lang="it-IT">
                <a:latin typeface="Calibri" charset="0"/>
                <a:ea typeface="ＭＳ Ｐゴシック" charset="0"/>
                <a:cs typeface="ＭＳ Ｐゴシック" charset="0"/>
              </a:rPr>
              <a:t>Case dell</a:t>
            </a:r>
            <a:r>
              <a:rPr lang="ja-JP" altLang="it-IT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it-IT">
                <a:latin typeface="Calibri" charset="0"/>
                <a:ea typeface="ＭＳ Ｐゴシック" charset="0"/>
                <a:cs typeface="ＭＳ Ｐゴシック" charset="0"/>
              </a:rPr>
              <a:t>età di Tarquinio II</a:t>
            </a:r>
          </a:p>
        </p:txBody>
      </p:sp>
      <p:sp>
        <p:nvSpPr>
          <p:cNvPr id="37891" name="Segnaposto contenut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7892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3325"/>
            <a:ext cx="9144000" cy="565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4810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egnaposto contenuto 1"/>
          <p:cNvSpPr>
            <a:spLocks noGrp="1"/>
          </p:cNvSpPr>
          <p:nvPr>
            <p:ph/>
          </p:nvPr>
        </p:nvSpPr>
        <p:spPr>
          <a:xfrm>
            <a:off x="0" y="0"/>
            <a:ext cx="3429000" cy="6858000"/>
          </a:xfrm>
        </p:spPr>
        <p:txBody>
          <a:bodyPr/>
          <a:lstStyle/>
          <a:p>
            <a:r>
              <a:rPr lang="it-IT">
                <a:latin typeface="Calibri" charset="0"/>
                <a:ea typeface="ＭＳ Ｐゴシック" charset="0"/>
                <a:cs typeface="ＭＳ Ｐゴシック" charset="0"/>
              </a:rPr>
              <a:t>Domus arcaica ai piedi del Palatino</a:t>
            </a:r>
          </a:p>
        </p:txBody>
      </p:sp>
      <p:pic>
        <p:nvPicPr>
          <p:cNvPr id="4096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-117475"/>
            <a:ext cx="5715000" cy="697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7803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egnaposto contenut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r>
              <a:rPr lang="it-IT">
                <a:latin typeface="Calibri" charset="0"/>
                <a:ea typeface="ＭＳ Ｐゴシック" charset="0"/>
                <a:cs typeface="ＭＳ Ｐゴシック" charset="0"/>
              </a:rPr>
              <a:t>Ipotesi ricostruttiva</a:t>
            </a:r>
          </a:p>
        </p:txBody>
      </p:sp>
      <p:pic>
        <p:nvPicPr>
          <p:cNvPr id="41987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2563"/>
            <a:ext cx="9144000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0239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Segnaposto contenuto 3" descr="cisterna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1525" y="1417638"/>
            <a:ext cx="7102475" cy="5486400"/>
          </a:xfrm>
        </p:spPr>
      </p:pic>
      <p:sp>
        <p:nvSpPr>
          <p:cNvPr id="39939" name="Titolo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r>
              <a:rPr lang="it-IT">
                <a:latin typeface="Calibri" charset="0"/>
                <a:ea typeface="ＭＳ Ｐゴシック" charset="0"/>
                <a:cs typeface="ＭＳ Ｐゴシック" charset="0"/>
              </a:rPr>
              <a:t>Cisterna di una </a:t>
            </a:r>
            <a:r>
              <a:rPr lang="it-IT" i="1">
                <a:latin typeface="Calibri" charset="0"/>
                <a:ea typeface="ＭＳ Ｐゴシック" charset="0"/>
                <a:cs typeface="ＭＳ Ｐゴシック" charset="0"/>
              </a:rPr>
              <a:t>domus</a:t>
            </a:r>
            <a:r>
              <a:rPr lang="it-IT">
                <a:latin typeface="Calibri" charset="0"/>
                <a:ea typeface="ＭＳ Ｐゴシック" charset="0"/>
                <a:cs typeface="ＭＳ Ｐゴシック" charset="0"/>
              </a:rPr>
              <a:t> sul lato N del Palatino</a:t>
            </a:r>
          </a:p>
        </p:txBody>
      </p:sp>
    </p:spTree>
    <p:extLst>
      <p:ext uri="{BB962C8B-B14F-4D97-AF65-F5344CB8AC3E}">
        <p14:creationId xmlns:p14="http://schemas.microsoft.com/office/powerpoint/2010/main" val="2196510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latin typeface="Calibri" charset="0"/>
                <a:ea typeface="ＭＳ Ｐゴシック" charset="0"/>
                <a:cs typeface="ＭＳ Ｐゴシック" charset="0"/>
              </a:rPr>
              <a:t>La possibile casa di Publicola</a:t>
            </a:r>
          </a:p>
        </p:txBody>
      </p:sp>
      <p:pic>
        <p:nvPicPr>
          <p:cNvPr id="59395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3" y="1371600"/>
            <a:ext cx="779938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289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egnaposto contenut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eaLnBrk="1" hangingPunct="1"/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3011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150" y="609600"/>
            <a:ext cx="624205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itolo 3"/>
          <p:cNvSpPr>
            <a:spLocks noGrp="1"/>
          </p:cNvSpPr>
          <p:nvPr>
            <p:ph type="title" idx="4294967295"/>
          </p:nvPr>
        </p:nvSpPr>
        <p:spPr>
          <a:xfrm>
            <a:off x="685800" y="2819400"/>
            <a:ext cx="1530350" cy="3276600"/>
          </a:xfrm>
        </p:spPr>
        <p:txBody>
          <a:bodyPr/>
          <a:lstStyle/>
          <a:p>
            <a:pPr eaLnBrk="1" hangingPunct="1"/>
            <a:r>
              <a:rPr lang="it-IT" sz="2800">
                <a:latin typeface="Calibri" charset="0"/>
                <a:ea typeface="ＭＳ Ｐゴシック" charset="0"/>
                <a:cs typeface="ＭＳ Ｐゴシック" charset="0"/>
              </a:rPr>
              <a:t>Regia e </a:t>
            </a:r>
            <a:br>
              <a:rPr lang="it-IT" sz="280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it-IT" sz="2800">
                <a:latin typeface="Calibri" charset="0"/>
                <a:ea typeface="ＭＳ Ｐゴシック" charset="0"/>
                <a:cs typeface="ＭＳ Ｐゴシック" charset="0"/>
              </a:rPr>
              <a:t>tempio </a:t>
            </a:r>
            <a:br>
              <a:rPr lang="it-IT" sz="280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it-IT" sz="2800">
                <a:latin typeface="Calibri" charset="0"/>
                <a:ea typeface="ＭＳ Ｐゴシック" charset="0"/>
                <a:cs typeface="ＭＳ Ｐゴシック" charset="0"/>
              </a:rPr>
              <a:t>di Vesta</a:t>
            </a:r>
          </a:p>
        </p:txBody>
      </p:sp>
    </p:spTree>
    <p:extLst>
      <p:ext uri="{BB962C8B-B14F-4D97-AF65-F5344CB8AC3E}">
        <p14:creationId xmlns:p14="http://schemas.microsoft.com/office/powerpoint/2010/main" val="584916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egnaposto contenut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eaLnBrk="1" hangingPunct="1"/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4035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1371600"/>
            <a:ext cx="78041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itolo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it-IT">
                <a:latin typeface="Calibri" charset="0"/>
                <a:ea typeface="ＭＳ Ｐゴシック" charset="0"/>
                <a:cs typeface="ＭＳ Ｐゴシック" charset="0"/>
              </a:rPr>
              <a:t>Regia e tempio di Vesta</a:t>
            </a:r>
          </a:p>
        </p:txBody>
      </p:sp>
    </p:spTree>
    <p:extLst>
      <p:ext uri="{BB962C8B-B14F-4D97-AF65-F5344CB8AC3E}">
        <p14:creationId xmlns:p14="http://schemas.microsoft.com/office/powerpoint/2010/main" val="15757643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Galassia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6564</TotalTime>
  <Words>36</Words>
  <Application>Microsoft Macintosh PowerPoint</Application>
  <PresentationFormat>On-screen Show (4:3)</PresentationFormat>
  <Paragraphs>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ＭＳ Ｐゴシック</vt:lpstr>
      <vt:lpstr>Arial</vt:lpstr>
      <vt:lpstr>Calibri</vt:lpstr>
      <vt:lpstr>Tema di Office</vt:lpstr>
      <vt:lpstr>Case dell’età di Tarquinio II</vt:lpstr>
      <vt:lpstr>PowerPoint Presentation</vt:lpstr>
      <vt:lpstr>PowerPoint Presentation</vt:lpstr>
      <vt:lpstr>Cisterna di una domus sul lato N del Palatino</vt:lpstr>
      <vt:lpstr>La possibile casa di Publicola</vt:lpstr>
      <vt:lpstr>Regia e  tempio  di Vesta</vt:lpstr>
      <vt:lpstr>Regia e tempio di Vesta</vt:lpstr>
    </vt:vector>
  </TitlesOfParts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Animal Bones from Mithraea</dc:title>
  <dc:creator>Valentina Ramanzini</dc:creator>
  <cp:lastModifiedBy>Attilio Mastrocinque</cp:lastModifiedBy>
  <cp:revision>344</cp:revision>
  <dcterms:created xsi:type="dcterms:W3CDTF">2018-05-01T19:33:35Z</dcterms:created>
  <dcterms:modified xsi:type="dcterms:W3CDTF">2018-05-04T11:35:32Z</dcterms:modified>
</cp:coreProperties>
</file>