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60" r:id="rId2"/>
    <p:sldId id="557" r:id="rId3"/>
    <p:sldId id="561" r:id="rId4"/>
    <p:sldId id="562" r:id="rId5"/>
    <p:sldId id="563" r:id="rId6"/>
    <p:sldId id="564" r:id="rId7"/>
    <p:sldId id="565" r:id="rId8"/>
    <p:sldId id="519" r:id="rId9"/>
    <p:sldId id="638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3875" autoAdjust="0"/>
  </p:normalViewPr>
  <p:slideViewPr>
    <p:cSldViewPr>
      <p:cViewPr varScale="1">
        <p:scale>
          <a:sx n="41" d="100"/>
          <a:sy n="41" d="100"/>
        </p:scale>
        <p:origin x="-131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D074A-6980-8840-A811-25DB983A6499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56C57-F74A-9C49-B160-70D3E184B0A9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82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9D10-2861-B546-BB97-410278893D2B}" type="datetime1">
              <a:rPr lang="it-IT"/>
              <a:pPr>
                <a:defRPr/>
              </a:pPr>
              <a:t>04/05/18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DEC-F380-0B42-8F9E-EC634CFC917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4510-6BD5-4C7D-B890-74EDEF112CD8}" type="datetimeFigureOut">
              <a:rPr lang="it-IT" smtClean="0"/>
              <a:pPr/>
              <a:t>04/05/18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BCFA-67D2-4D7A-87D1-C2633EB93E81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it-IT"/>
              <a:t>Norchia</a:t>
            </a:r>
          </a:p>
        </p:txBody>
      </p:sp>
      <p:pic>
        <p:nvPicPr>
          <p:cNvPr id="69635" name="Immagine 4" descr="2016-03-26 11.25.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8888"/>
            <a:ext cx="914400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78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egnaposto contenuto 2" descr="DSCN8532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609600"/>
            <a:ext cx="7315200" cy="5486400"/>
          </a:xfrm>
        </p:spPr>
      </p:pic>
      <p:sp>
        <p:nvSpPr>
          <p:cNvPr id="39939" name="Titolo 3"/>
          <p:cNvSpPr>
            <a:spLocks noGrp="1"/>
          </p:cNvSpPr>
          <p:nvPr>
            <p:ph type="title" idx="4294967295"/>
          </p:nvPr>
        </p:nvSpPr>
        <p:spPr>
          <a:xfrm>
            <a:off x="0" y="6096000"/>
            <a:ext cx="8686800" cy="762000"/>
          </a:xfrm>
        </p:spPr>
        <p:txBody>
          <a:bodyPr/>
          <a:lstStyle/>
          <a:p>
            <a:r>
              <a:rPr lang="it-IT" smtClean="0"/>
              <a:t>Roma:sarcofago del V secolo</a:t>
            </a:r>
          </a:p>
        </p:txBody>
      </p:sp>
    </p:spTree>
    <p:extLst>
      <p:ext uri="{BB962C8B-B14F-4D97-AF65-F5344CB8AC3E}">
        <p14:creationId xmlns:p14="http://schemas.microsoft.com/office/powerpoint/2010/main" val="238076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Segnaposto contenuto 3" descr="DSCN0620.JPG"/>
          <p:cNvPicPr>
            <a:picLocks noGrp="1" noChangeAspect="1"/>
          </p:cNvPicPr>
          <p:nvPr>
            <p:ph/>
          </p:nvPr>
        </p:nvPicPr>
        <p:blipFill>
          <a:blip r:embed="rId2">
            <a:lum bright="14000" contrast="40000"/>
          </a:blip>
          <a:srcRect/>
          <a:stretch>
            <a:fillRect/>
          </a:stretch>
        </p:blipFill>
        <p:spPr>
          <a:xfrm>
            <a:off x="954088" y="762000"/>
            <a:ext cx="8189912" cy="6142038"/>
          </a:xfrm>
        </p:spPr>
      </p:pic>
      <p:sp>
        <p:nvSpPr>
          <p:cNvPr id="40963" name="Titolo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it-IT" smtClean="0"/>
              <a:t>Altare dei Vicomagistri. Musei Vaticani</a:t>
            </a:r>
          </a:p>
        </p:txBody>
      </p:sp>
    </p:spTree>
    <p:extLst>
      <p:ext uri="{BB962C8B-B14F-4D97-AF65-F5344CB8AC3E}">
        <p14:creationId xmlns:p14="http://schemas.microsoft.com/office/powerpoint/2010/main" val="129902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egnaposto contenuto 2" descr="DSCN8514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038600" y="50800"/>
            <a:ext cx="5105400" cy="6807200"/>
          </a:xfrm>
        </p:spPr>
      </p:pic>
      <p:sp>
        <p:nvSpPr>
          <p:cNvPr id="41987" name="Titolo 3"/>
          <p:cNvSpPr>
            <a:spLocks noGrp="1"/>
          </p:cNvSpPr>
          <p:nvPr>
            <p:ph type="title" idx="4294967295"/>
          </p:nvPr>
        </p:nvSpPr>
        <p:spPr>
          <a:xfrm>
            <a:off x="0" y="50800"/>
            <a:ext cx="4038600" cy="4521200"/>
          </a:xfrm>
        </p:spPr>
        <p:txBody>
          <a:bodyPr/>
          <a:lstStyle/>
          <a:p>
            <a:r>
              <a:rPr lang="it-IT" smtClean="0"/>
              <a:t>Altare dei Vicomagistri. Museo della Centrale Montemartini </a:t>
            </a:r>
          </a:p>
        </p:txBody>
      </p:sp>
    </p:spTree>
    <p:extLst>
      <p:ext uri="{BB962C8B-B14F-4D97-AF65-F5344CB8AC3E}">
        <p14:creationId xmlns:p14="http://schemas.microsoft.com/office/powerpoint/2010/main" val="138740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Segnaposto contenuto 2" descr="IMG_3482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60400"/>
            <a:ext cx="9525000" cy="6350000"/>
          </a:xfrm>
        </p:spPr>
      </p:pic>
      <p:sp>
        <p:nvSpPr>
          <p:cNvPr id="43011" name="Titolo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001000" cy="762000"/>
          </a:xfrm>
        </p:spPr>
        <p:txBody>
          <a:bodyPr/>
          <a:lstStyle/>
          <a:p>
            <a:r>
              <a:rPr lang="it-IT" smtClean="0"/>
              <a:t>Affresco di larario pompeiano</a:t>
            </a:r>
          </a:p>
        </p:txBody>
      </p:sp>
    </p:spTree>
    <p:extLst>
      <p:ext uri="{BB962C8B-B14F-4D97-AF65-F5344CB8AC3E}">
        <p14:creationId xmlns:p14="http://schemas.microsoft.com/office/powerpoint/2010/main" val="356140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olo 2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3600" dirty="0"/>
              <a:t>Legge delle XII Tavole. Tavola </a:t>
            </a:r>
            <a:r>
              <a:rPr lang="it-IT" sz="3600" dirty="0" smtClean="0"/>
              <a:t>X. </a:t>
            </a:r>
            <a:r>
              <a:rPr lang="it-IT" sz="3600" dirty="0" err="1" smtClean="0"/>
              <a:t>Cic</a:t>
            </a:r>
            <a:r>
              <a:rPr lang="it-IT" sz="3600" dirty="0" smtClean="0"/>
              <a:t>., </a:t>
            </a:r>
            <a:r>
              <a:rPr lang="it-IT" sz="3600" i="1" dirty="0" smtClean="0"/>
              <a:t>de </a:t>
            </a:r>
            <a:r>
              <a:rPr lang="it-IT" sz="3600" i="1" dirty="0" err="1" smtClean="0"/>
              <a:t>leg</a:t>
            </a:r>
            <a:r>
              <a:rPr lang="it-IT" sz="3600" i="1" dirty="0" smtClean="0"/>
              <a:t>.</a:t>
            </a:r>
            <a:r>
              <a:rPr lang="it-IT" sz="3600" dirty="0" smtClean="0"/>
              <a:t> II.60</a:t>
            </a:r>
            <a:endParaRPr lang="it-IT" sz="3600" dirty="0"/>
          </a:p>
        </p:txBody>
      </p:sp>
      <p:sp>
        <p:nvSpPr>
          <p:cNvPr id="71683" name="Segnaposto testo verticale 3"/>
          <p:cNvSpPr>
            <a:spLocks noGrp="1"/>
          </p:cNvSpPr>
          <p:nvPr>
            <p:ph type="body" orient="vert" idx="1"/>
          </p:nvPr>
        </p:nvSpPr>
        <p:spPr>
          <a:xfrm rot="16200000">
            <a:off x="1597360" y="-688640"/>
            <a:ext cx="5949280" cy="9144000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/>
              <a:t>Un uomo non deve essere sepolto né incinerato in città. </a:t>
            </a:r>
          </a:p>
          <a:p>
            <a:pPr eaLnBrk="1" hangingPunct="1"/>
            <a:r>
              <a:rPr lang="it-IT" dirty="0"/>
              <a:t>Questo non lo si deve fare: il legno della pira non dev’essere levigato con l’ascia.</a:t>
            </a:r>
          </a:p>
          <a:p>
            <a:pPr eaLnBrk="1" hangingPunct="1"/>
            <a:r>
              <a:rPr lang="it-IT" dirty="0"/>
              <a:t> L’oro è proibito. Anche se i </a:t>
            </a:r>
            <a:r>
              <a:rPr lang="it-IT" dirty="0" smtClean="0"/>
              <a:t>suoi </a:t>
            </a:r>
            <a:r>
              <a:rPr lang="it-IT" dirty="0"/>
              <a:t>denti sono stati fissati con l’oro. </a:t>
            </a:r>
          </a:p>
          <a:p>
            <a:pPr eaLnBrk="1" hangingPunct="1"/>
            <a:r>
              <a:rPr lang="it-IT" altLang="ja-JP" dirty="0"/>
              <a:t>Il cadavere non dev’essere unto dagli schiavi… Non si deve annaffiare con liquidi costosi, né usare grandi corone, né incensieri.</a:t>
            </a:r>
          </a:p>
          <a:p>
            <a:pPr eaLnBrk="1" hangingPunct="1"/>
            <a:r>
              <a:rPr lang="it-IT" altLang="ja-JP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5805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3"/>
          <p:cNvSpPr>
            <a:spLocks noGrp="1"/>
          </p:cNvSpPr>
          <p:nvPr>
            <p:ph type="title"/>
          </p:nvPr>
        </p:nvSpPr>
        <p:spPr>
          <a:xfrm>
            <a:off x="323850" y="0"/>
            <a:ext cx="8569325" cy="785813"/>
          </a:xfrm>
        </p:spPr>
        <p:txBody>
          <a:bodyPr>
            <a:normAutofit fontScale="90000"/>
          </a:bodyPr>
          <a:lstStyle/>
          <a:p>
            <a:r>
              <a:rPr lang="it-IT"/>
              <a:t>Protesi dentaria in oro dall’agro falisco</a:t>
            </a:r>
          </a:p>
        </p:txBody>
      </p:sp>
      <p:pic>
        <p:nvPicPr>
          <p:cNvPr id="72707" name="Immagine 4" descr="P113059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83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it-IT"/>
              <a:t>Ager Romanus antiquus</a:t>
            </a:r>
          </a:p>
        </p:txBody>
      </p:sp>
      <p:pic>
        <p:nvPicPr>
          <p:cNvPr id="5529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3257"/>
            <a:ext cx="9118946" cy="590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contenut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877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6558</TotalTime>
  <Words>77</Words>
  <Application>Microsoft Macintosh PowerPoint</Application>
  <PresentationFormat>Presentazione su schermo (4:3)</PresentationFormat>
  <Paragraphs>13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Norchia</vt:lpstr>
      <vt:lpstr>Roma:sarcofago del V secolo</vt:lpstr>
      <vt:lpstr>Altare dei Vicomagistri. Musei Vaticani</vt:lpstr>
      <vt:lpstr>Altare dei Vicomagistri. Museo della Centrale Montemartini </vt:lpstr>
      <vt:lpstr>Affresco di larario pompeiano</vt:lpstr>
      <vt:lpstr>Legge delle XII Tavole. Tavola X. Cic., de leg. II.60</vt:lpstr>
      <vt:lpstr>Protesi dentaria in oro dall’agro falisco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Bones from Mithraea</dc:title>
  <dc:creator>Valentina Ramanzini</dc:creator>
  <cp:lastModifiedBy>Attilio Mastrocinque</cp:lastModifiedBy>
  <cp:revision>334</cp:revision>
  <dcterms:created xsi:type="dcterms:W3CDTF">2018-05-01T19:33:35Z</dcterms:created>
  <dcterms:modified xsi:type="dcterms:W3CDTF">2018-05-04T10:44:20Z</dcterms:modified>
</cp:coreProperties>
</file>