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74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3875" autoAdjust="0"/>
  </p:normalViewPr>
  <p:slideViewPr>
    <p:cSldViewPr>
      <p:cViewPr varScale="1">
        <p:scale>
          <a:sx n="41" d="100"/>
          <a:sy n="41" d="100"/>
        </p:scale>
        <p:origin x="-17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D074A-6980-8840-A811-25DB983A6499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56C57-F74A-9C49-B160-70D3E184B0A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Attilio Mastrocinque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Storia del mondo antico</a:t>
            </a:r>
          </a:p>
        </p:txBody>
      </p:sp>
    </p:spTree>
    <p:extLst>
      <p:ext uri="{BB962C8B-B14F-4D97-AF65-F5344CB8AC3E}">
        <p14:creationId xmlns:p14="http://schemas.microsoft.com/office/powerpoint/2010/main" val="256006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it-IT" sz="2400">
                <a:latin typeface="Calibri" charset="0"/>
                <a:ea typeface="ＭＳ Ｐゴシック" charset="0"/>
                <a:cs typeface="ＭＳ Ｐゴシック" charset="0"/>
              </a:rPr>
              <a:t>Frammento di lastra dalla dall</a:t>
            </a:r>
            <a:r>
              <a:rPr lang="ja-JP" altLang="it-IT" sz="24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it-IT" sz="2400">
                <a:latin typeface="Calibri" charset="0"/>
                <a:ea typeface="ＭＳ Ｐゴシック" charset="0"/>
                <a:cs typeface="ＭＳ Ｐゴシック" charset="0"/>
              </a:rPr>
              <a:t>area della cisterna presso la casa di Livia</a:t>
            </a:r>
          </a:p>
        </p:txBody>
      </p:sp>
      <p:sp>
        <p:nvSpPr>
          <p:cNvPr id="34819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685800"/>
            <a:ext cx="82994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6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sz="2000" dirty="0" err="1"/>
              <a:t>Liv</a:t>
            </a:r>
            <a:r>
              <a:rPr lang="it-IT" sz="2000" dirty="0"/>
              <a:t>. I.35</a:t>
            </a:r>
            <a:br>
              <a:rPr lang="it-IT" sz="2000" dirty="0"/>
            </a:br>
            <a:r>
              <a:rPr lang="it-IT" sz="2000" dirty="0"/>
              <a:t>Anco regnò ventiquattro anni e non fu secondo a nessuno dei suoi predecessori per capacità specifiche e gloria acquisita in campo militare e civile. I suoi figli erano ormai quasi degli uomini fatti e per questo Tarquinio non perdeva l'occasione di sollecitare l'anticipo dell'assemblea popolare per l'elezione del re. Quando ne fu indetta la convocazione, egli mandò i ragazzi a una battuta di caccia. Pare che Tarquinio sia stato il primo a impegnarsi in una campagna per il trono e che pronunciò un discorso puntato a conquistare il favore popolare. Disse che il suo caso non era privo di precedenti e, per evitare che qualcuno potesse stupirsi e indignarsi, che lui non sarebbe stato il primo bensì il terzo straniero a puntare al trono di Roma. Tazio, addirittura, non solo era un re forestiero, ma proveniva da un paese nemico e Numa, pur non conoscendo affatto Roma e non avendo avanzato alcuna candidatura, era stato invitato ad assumere l'incarico.</a:t>
            </a:r>
          </a:p>
        </p:txBody>
      </p:sp>
    </p:spTree>
    <p:extLst>
      <p:ext uri="{BB962C8B-B14F-4D97-AF65-F5344CB8AC3E}">
        <p14:creationId xmlns:p14="http://schemas.microsoft.com/office/powerpoint/2010/main" val="174541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Cerveteri. La Banditaccia</a:t>
            </a:r>
          </a:p>
        </p:txBody>
      </p:sp>
      <p:pic>
        <p:nvPicPr>
          <p:cNvPr id="49154" name="Immagine 2" descr="DSCN04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908050"/>
            <a:ext cx="793273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7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0178" name="Immagine 2" descr="DSCN04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48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02" name="Immagine 2" descr="DSCN0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5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222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72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1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4932040" cy="4018458"/>
          </a:xfrm>
        </p:spPr>
        <p:txBody>
          <a:bodyPr/>
          <a:lstStyle/>
          <a:p>
            <a:r>
              <a:rPr lang="it-IT" dirty="0">
                <a:latin typeface="Arial" charset="0"/>
                <a:ea typeface="ヒラギノ角ゴ Pro W3" charset="0"/>
                <a:cs typeface="ヒラギノ角ゴ Pro W3" charset="0"/>
              </a:rPr>
              <a:t>Acroterio da Murlo</a:t>
            </a:r>
          </a:p>
        </p:txBody>
      </p:sp>
      <p:pic>
        <p:nvPicPr>
          <p:cNvPr id="5325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23813"/>
            <a:ext cx="41402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02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427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66813"/>
            <a:ext cx="69310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92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frammento di lastra dalla dall</a:t>
            </a:r>
            <a:r>
              <a:rPr lang="ja-JP" altLang="it-IT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area della cisterna presso la casa di Livia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25"/>
            <a:ext cx="91440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39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frammento di lastra dalla dall</a:t>
            </a:r>
            <a:r>
              <a:rPr lang="ja-JP" altLang="it-IT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area della cisterna presso la casa di Livia</a:t>
            </a:r>
          </a:p>
        </p:txBody>
      </p:sp>
      <p:sp>
        <p:nvSpPr>
          <p:cNvPr id="33795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713"/>
            <a:ext cx="91440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153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6559</TotalTime>
  <Words>54</Words>
  <Application>Microsoft Macintosh PowerPoint</Application>
  <PresentationFormat>Presentazione su schermo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Attilio Mastrocinque</vt:lpstr>
      <vt:lpstr>Cerveteri. La Banditaccia</vt:lpstr>
      <vt:lpstr>Presentazione di PowerPoint</vt:lpstr>
      <vt:lpstr>Presentazione di PowerPoint</vt:lpstr>
      <vt:lpstr>Presentazione di PowerPoint</vt:lpstr>
      <vt:lpstr>Acroterio da Murlo</vt:lpstr>
      <vt:lpstr>Presentazione di PowerPoint</vt:lpstr>
      <vt:lpstr>frammento di lastra dalla dall’area della cisterna presso la casa di Livia</vt:lpstr>
      <vt:lpstr>frammento di lastra dalla dall’area della cisterna presso la casa di Livia</vt:lpstr>
      <vt:lpstr>Frammento di lastra dalla dall’area della cisterna presso la casa di Livia</vt:lpstr>
      <vt:lpstr>Liv. I.35 Anco regnò ventiquattro anni e non fu secondo a nessuno dei suoi predecessori per capacità specifiche e gloria acquisita in campo militare e civile. I suoi figli erano ormai quasi degli uomini fatti e per questo Tarquinio non perdeva l'occasione di sollecitare l'anticipo dell'assemblea popolare per l'elezione del re. Quando ne fu indetta la convocazione, egli mandò i ragazzi a una battuta di caccia. Pare che Tarquinio sia stato il primo a impegnarsi in una campagna per il trono e che pronunciò un discorso puntato a conquistare il favore popolare. Disse che il suo caso non era privo di precedenti e, per evitare che qualcuno potesse stupirsi e indignarsi, che lui non sarebbe stato il primo bensì il terzo straniero a puntare al trono di Roma. Tazio, addirittura, non solo era un re forestiero, ma proveniva da un paese nemico e Numa, pur non conoscendo affatto Roma e non avendo avanzato alcuna candidatura, era stato invitato ad assumere l'incarico.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Bones from Mithraea</dc:title>
  <dc:creator>Valentina Ramanzini</dc:creator>
  <cp:lastModifiedBy>Attilio Mastrocinque</cp:lastModifiedBy>
  <cp:revision>332</cp:revision>
  <dcterms:created xsi:type="dcterms:W3CDTF">2018-05-01T19:33:35Z</dcterms:created>
  <dcterms:modified xsi:type="dcterms:W3CDTF">2018-05-04T10:33:28Z</dcterms:modified>
</cp:coreProperties>
</file>