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60" r:id="rId3"/>
    <p:sldId id="557" r:id="rId4"/>
    <p:sldId id="561" r:id="rId5"/>
    <p:sldId id="562" r:id="rId6"/>
    <p:sldId id="563" r:id="rId7"/>
    <p:sldId id="564" r:id="rId8"/>
    <p:sldId id="565" r:id="rId9"/>
    <p:sldId id="519" r:id="rId10"/>
    <p:sldId id="542" r:id="rId11"/>
    <p:sldId id="543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7AFA-6F03-E449-BECD-019848245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34C0C-0BA4-154B-BF30-A86B40C2C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7C221-2426-A34C-A7D2-A69ED21F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0363D-D28C-EB40-9B13-8D17C194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7EE2-EA41-8740-9F7A-8CA1BB98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57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3CA09-D669-6147-B14F-D85E2347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0E6F8-B133-E947-B85B-92231D002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8E35A-0F67-784C-8156-15E0E2B0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15385-4030-B143-B6FA-F6360833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9087B-3B18-B244-9BE2-6445DB18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90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483633-3BFB-3F44-A3B5-944FB962EB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8E1F7-C276-F141-B7B5-A3FCB3828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DD82C-3183-6D4D-BD53-21A66EFA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716CA-782A-DC4D-B6A0-22F8BA1D1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380D1-CF71-ED42-97C0-190BF078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560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9D10-2861-B546-BB97-410278893D2B}" type="datetime1">
              <a:rPr lang="it-IT"/>
              <a:pPr>
                <a:defRPr/>
              </a:pPr>
              <a:t>04/05/18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DEC-F380-0B42-8F9E-EC634CFC917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22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F2BDF-2708-8243-9C90-419E0D4D3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19B64-2E22-8B44-BFCB-57BE31A91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23658-F94C-104A-83D4-222EDF75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981A0-C478-6A40-A709-F8506820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0516-EB7F-9D44-92B4-DF69AD92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79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36B1-F5F6-0449-B3B9-946CB782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E0A9E-A088-4D44-847C-74641462E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A70CF-F18D-0441-A67E-786CD9558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9CF1A-5686-B647-ACA2-830DCB8A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3EA9B-0050-5348-8451-58AB154E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5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24C1-9744-BC49-BF03-342E06B7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D4BE-6BEF-0D46-9C88-028CEC4DF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0F0D8-CB39-0749-B795-EF5A1533A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AEA6E-67DF-A843-ABAB-CAECDB40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E78C-9042-A74A-90D0-F772CB98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EDF5A-EC3D-9241-B53B-49FA20C6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78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43F8E-0790-114F-B29F-750248DC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23AA5-D73B-8043-99FA-9EC99F5A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065FB-0F49-2448-88D3-A17BF75D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046FEF-C423-0845-9820-CFF0F9D19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8A780-7EA7-304F-94E8-E28FCF1DA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303890-B08D-A54F-872B-1403A0CA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49C2DF-9007-2646-800A-C25F460C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B1532-194F-754E-9AFC-D66544BD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29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53C9-9A7C-1444-B8A0-448F82C77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F4692-5429-F040-98ED-23623F78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005D7-F809-4F4D-8866-20E5352F8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1DD3A-FB6F-9B4E-A9BD-FF618DA3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82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FFB29-DB34-3B43-AE77-0B741D43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73366-50AD-9945-8C48-DAB764FA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92999-EC6F-404E-9027-1D177041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69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01836-62B3-F447-B57F-19559DB8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C74D3-0C45-7341-8DA0-3A5F3631C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C2FEF-E291-EB47-A351-DF9A7FA40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EFDD9-AB65-A64B-938A-86A03AEB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0C5A-CCAD-8041-952A-F1676E2C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4B273-0D0D-8C44-B6D5-3C3AF308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45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1C40-1C58-B949-AA6F-F68FD79D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3654C1-9AF1-E548-B3C9-D83D2ECCE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EC114-79DF-BC4A-9D93-B71714364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4C770-8E83-534E-9947-9D757005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5EB1F-5917-DA4B-8CE4-2B08A9A8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74C25-5D73-854B-A1AA-A2424A2E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86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77F721-16C6-8F4B-A248-BD0B01FF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418B5-7976-0C46-80CE-F06DFAB62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BA959-EC2D-7442-86A0-16A8DF0A0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D9839-1DA4-1545-A683-063312E5978C}" type="datetimeFigureOut">
              <a:rPr lang="it-IT" smtClean="0"/>
              <a:t>04/05/18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F31B6-CD25-4F4B-BBDA-E38A6039C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B81CE-3157-364E-BF3B-B6798BB92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F224-EEB0-A94C-B578-32B92A378B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36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0C3C3-6F26-2448-A35D-43F428D27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E5CCCB-FB39-7A48-9F2C-87056025CD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61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it-IT"/>
              <a:t>La conquista romana di Veio. 396 a.C.</a:t>
            </a:r>
          </a:p>
          <a:p>
            <a:r>
              <a:rPr lang="it-IT"/>
              <a:t>La colonia romana a Sutri. 390 a.C.</a:t>
            </a:r>
          </a:p>
        </p:txBody>
      </p:sp>
    </p:spTree>
    <p:extLst>
      <p:ext uri="{BB962C8B-B14F-4D97-AF65-F5344CB8AC3E}">
        <p14:creationId xmlns:p14="http://schemas.microsoft.com/office/powerpoint/2010/main" val="4012402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olo 5"/>
          <p:cNvSpPr>
            <a:spLocks noGrp="1"/>
          </p:cNvSpPr>
          <p:nvPr>
            <p:ph type="title"/>
          </p:nvPr>
        </p:nvSpPr>
        <p:spPr>
          <a:xfrm>
            <a:off x="1905000" y="0"/>
            <a:ext cx="8458200" cy="1219200"/>
          </a:xfrm>
        </p:spPr>
        <p:txBody>
          <a:bodyPr/>
          <a:lstStyle/>
          <a:p>
            <a:r>
              <a:rPr lang="it-IT"/>
              <a:t>Territorio falisco</a:t>
            </a:r>
          </a:p>
        </p:txBody>
      </p:sp>
      <p:sp>
        <p:nvSpPr>
          <p:cNvPr id="41986" name="Segnaposto testo verticale 6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7" name="Immagin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157288"/>
            <a:ext cx="9136063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070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it-IT"/>
              <a:t>Norchia</a:t>
            </a:r>
          </a:p>
        </p:txBody>
      </p:sp>
      <p:pic>
        <p:nvPicPr>
          <p:cNvPr id="69635" name="Immagine 4" descr="2016-03-26 11.25.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58889"/>
            <a:ext cx="914400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7268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egnaposto contenuto 2" descr="DSCN8532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438400" y="609600"/>
            <a:ext cx="7315200" cy="5486400"/>
          </a:xfrm>
        </p:spPr>
      </p:pic>
      <p:sp>
        <p:nvSpPr>
          <p:cNvPr id="39939" name="Titolo 3"/>
          <p:cNvSpPr>
            <a:spLocks noGrp="1"/>
          </p:cNvSpPr>
          <p:nvPr>
            <p:ph type="title" idx="4294967295"/>
          </p:nvPr>
        </p:nvSpPr>
        <p:spPr>
          <a:xfrm>
            <a:off x="1524000" y="6096000"/>
            <a:ext cx="8686800" cy="762000"/>
          </a:xfrm>
        </p:spPr>
        <p:txBody>
          <a:bodyPr/>
          <a:lstStyle/>
          <a:p>
            <a:r>
              <a:rPr lang="it-IT"/>
              <a:t>Roma:sarcofago del V secolo</a:t>
            </a:r>
          </a:p>
        </p:txBody>
      </p:sp>
    </p:spTree>
    <p:extLst>
      <p:ext uri="{BB962C8B-B14F-4D97-AF65-F5344CB8AC3E}">
        <p14:creationId xmlns:p14="http://schemas.microsoft.com/office/powerpoint/2010/main" val="280071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Segnaposto contenuto 3" descr="DSCN0620.JPG"/>
          <p:cNvPicPr>
            <a:picLocks noGrp="1" noChangeAspect="1"/>
          </p:cNvPicPr>
          <p:nvPr>
            <p:ph/>
          </p:nvPr>
        </p:nvPicPr>
        <p:blipFill>
          <a:blip r:embed="rId2">
            <a:lum bright="14000" contrast="40000"/>
          </a:blip>
          <a:srcRect/>
          <a:stretch>
            <a:fillRect/>
          </a:stretch>
        </p:blipFill>
        <p:spPr>
          <a:xfrm>
            <a:off x="2478088" y="762000"/>
            <a:ext cx="8189912" cy="6142038"/>
          </a:xfrm>
        </p:spPr>
      </p:pic>
      <p:sp>
        <p:nvSpPr>
          <p:cNvPr id="40963" name="Titolo 2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pPr eaLnBrk="1" hangingPunct="1"/>
            <a:r>
              <a:rPr lang="it-IT"/>
              <a:t>Altare dei Vicomagistri. Musei Vaticani</a:t>
            </a:r>
          </a:p>
        </p:txBody>
      </p:sp>
    </p:spTree>
    <p:extLst>
      <p:ext uri="{BB962C8B-B14F-4D97-AF65-F5344CB8AC3E}">
        <p14:creationId xmlns:p14="http://schemas.microsoft.com/office/powerpoint/2010/main" val="317200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egnaposto contenuto 2" descr="DSCN8514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562600" y="50800"/>
            <a:ext cx="5105400" cy="6807200"/>
          </a:xfrm>
        </p:spPr>
      </p:pic>
      <p:sp>
        <p:nvSpPr>
          <p:cNvPr id="41987" name="Titolo 3"/>
          <p:cNvSpPr>
            <a:spLocks noGrp="1"/>
          </p:cNvSpPr>
          <p:nvPr>
            <p:ph type="title" idx="4294967295"/>
          </p:nvPr>
        </p:nvSpPr>
        <p:spPr>
          <a:xfrm>
            <a:off x="1524000" y="50800"/>
            <a:ext cx="4038600" cy="4521200"/>
          </a:xfrm>
        </p:spPr>
        <p:txBody>
          <a:bodyPr/>
          <a:lstStyle/>
          <a:p>
            <a:r>
              <a:rPr lang="it-IT"/>
              <a:t>Altare dei Vicomagistri. Museo della Centrale Montemartini </a:t>
            </a:r>
          </a:p>
        </p:txBody>
      </p:sp>
    </p:spTree>
    <p:extLst>
      <p:ext uri="{BB962C8B-B14F-4D97-AF65-F5344CB8AC3E}">
        <p14:creationId xmlns:p14="http://schemas.microsoft.com/office/powerpoint/2010/main" val="278509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Segnaposto contenuto 2" descr="IMG_3482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660400"/>
            <a:ext cx="9525000" cy="6350000"/>
          </a:xfrm>
        </p:spPr>
      </p:pic>
      <p:sp>
        <p:nvSpPr>
          <p:cNvPr id="43011" name="Titolo 3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8001000" cy="762000"/>
          </a:xfrm>
        </p:spPr>
        <p:txBody>
          <a:bodyPr/>
          <a:lstStyle/>
          <a:p>
            <a:r>
              <a:rPr lang="it-IT"/>
              <a:t>Affresco di larario pompeiano</a:t>
            </a:r>
          </a:p>
        </p:txBody>
      </p:sp>
    </p:spTree>
    <p:extLst>
      <p:ext uri="{BB962C8B-B14F-4D97-AF65-F5344CB8AC3E}">
        <p14:creationId xmlns:p14="http://schemas.microsoft.com/office/powerpoint/2010/main" val="668510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olo 2"/>
          <p:cNvSpPr>
            <a:spLocks noGrp="1"/>
          </p:cNvSpPr>
          <p:nvPr>
            <p:ph type="title"/>
          </p:nvPr>
        </p:nvSpPr>
        <p:spPr>
          <a:xfrm>
            <a:off x="1524000" y="0"/>
            <a:ext cx="8686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3600" dirty="0"/>
              <a:t>Legge delle XII Tavole. Tavola X. </a:t>
            </a:r>
            <a:r>
              <a:rPr lang="it-IT" sz="3600" dirty="0" err="1"/>
              <a:t>Cic</a:t>
            </a:r>
            <a:r>
              <a:rPr lang="it-IT" sz="3600" dirty="0"/>
              <a:t>., </a:t>
            </a:r>
            <a:r>
              <a:rPr lang="it-IT" sz="3600" i="1" dirty="0"/>
              <a:t>de </a:t>
            </a:r>
            <a:r>
              <a:rPr lang="it-IT" sz="3600" i="1" dirty="0" err="1"/>
              <a:t>leg</a:t>
            </a:r>
            <a:r>
              <a:rPr lang="it-IT" sz="3600" i="1" dirty="0"/>
              <a:t>.</a:t>
            </a:r>
            <a:r>
              <a:rPr lang="it-IT" sz="3600" dirty="0"/>
              <a:t> II.60</a:t>
            </a:r>
          </a:p>
        </p:txBody>
      </p:sp>
      <p:sp>
        <p:nvSpPr>
          <p:cNvPr id="71683" name="Segnaposto testo verticale 3"/>
          <p:cNvSpPr>
            <a:spLocks noGrp="1"/>
          </p:cNvSpPr>
          <p:nvPr>
            <p:ph type="body" orient="vert" idx="1"/>
          </p:nvPr>
        </p:nvSpPr>
        <p:spPr>
          <a:xfrm rot="16200000">
            <a:off x="3121360" y="-688640"/>
            <a:ext cx="5949280" cy="9144000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/>
              <a:t>Un uomo non deve essere sepolto né incinerato in città. </a:t>
            </a:r>
          </a:p>
          <a:p>
            <a:pPr eaLnBrk="1" hangingPunct="1"/>
            <a:r>
              <a:rPr lang="it-IT" dirty="0"/>
              <a:t>Questo non lo si deve fare: il legno della pira non dev’essere levigato con l’ascia.</a:t>
            </a:r>
          </a:p>
          <a:p>
            <a:pPr eaLnBrk="1" hangingPunct="1"/>
            <a:r>
              <a:rPr lang="it-IT" dirty="0"/>
              <a:t> L’oro è proibito. Anche se i suoi denti sono stati fissati con l’oro. </a:t>
            </a:r>
          </a:p>
          <a:p>
            <a:pPr eaLnBrk="1" hangingPunct="1"/>
            <a:r>
              <a:rPr lang="it-IT" altLang="ja-JP" dirty="0"/>
              <a:t>Il cadavere non dev’essere unto dagli schiavi… Non si deve annaffiare con liquidi costosi, né usare grandi corone, né incensieri.</a:t>
            </a:r>
          </a:p>
          <a:p>
            <a:pPr eaLnBrk="1" hangingPunct="1"/>
            <a:r>
              <a:rPr lang="it-IT" altLang="ja-JP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331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3"/>
          <p:cNvSpPr>
            <a:spLocks noGrp="1"/>
          </p:cNvSpPr>
          <p:nvPr>
            <p:ph type="title"/>
          </p:nvPr>
        </p:nvSpPr>
        <p:spPr>
          <a:xfrm>
            <a:off x="1847851" y="1"/>
            <a:ext cx="8569325" cy="785813"/>
          </a:xfrm>
        </p:spPr>
        <p:txBody>
          <a:bodyPr>
            <a:normAutofit fontScale="90000"/>
          </a:bodyPr>
          <a:lstStyle/>
          <a:p>
            <a:r>
              <a:rPr lang="it-IT"/>
              <a:t>Protesi dentaria in oro dall’agro falisco</a:t>
            </a:r>
          </a:p>
        </p:txBody>
      </p:sp>
      <p:pic>
        <p:nvPicPr>
          <p:cNvPr id="72707" name="Immagine 4" descr="P113059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85814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01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it-IT"/>
              <a:t>Ager Romanus antiquus</a:t>
            </a:r>
          </a:p>
        </p:txBody>
      </p:sp>
      <p:pic>
        <p:nvPicPr>
          <p:cNvPr id="5529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53258"/>
            <a:ext cx="9118946" cy="590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068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</Words>
  <Application>Microsoft Macintosh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游ゴシック</vt:lpstr>
      <vt:lpstr>Arial</vt:lpstr>
      <vt:lpstr>Calibri</vt:lpstr>
      <vt:lpstr>Calibri Light</vt:lpstr>
      <vt:lpstr>Office Theme</vt:lpstr>
      <vt:lpstr>PowerPoint Presentation</vt:lpstr>
      <vt:lpstr>Norchia</vt:lpstr>
      <vt:lpstr>Roma:sarcofago del V secolo</vt:lpstr>
      <vt:lpstr>Altare dei Vicomagistri. Musei Vaticani</vt:lpstr>
      <vt:lpstr>Altare dei Vicomagistri. Museo della Centrale Montemartini </vt:lpstr>
      <vt:lpstr>Affresco di larario pompeiano</vt:lpstr>
      <vt:lpstr>Legge delle XII Tavole. Tavola X. Cic., de leg. II.60</vt:lpstr>
      <vt:lpstr>Protesi dentaria in oro dall’agro falisco</vt:lpstr>
      <vt:lpstr>PowerPoint Presentation</vt:lpstr>
      <vt:lpstr>PowerPoint Presentation</vt:lpstr>
      <vt:lpstr>Territorio falisco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Attilio Mastrocinque</dc:creator>
  <cp:lastModifiedBy>Attilio Mastrocinque</cp:lastModifiedBy>
  <cp:revision>2</cp:revision>
  <dcterms:created xsi:type="dcterms:W3CDTF">2018-05-04T13:48:05Z</dcterms:created>
  <dcterms:modified xsi:type="dcterms:W3CDTF">2018-05-04T13:49:42Z</dcterms:modified>
</cp:coreProperties>
</file>