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841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583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167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526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553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683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64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4349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36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160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6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B99BE-7946-47F6-BD90-8E12F4D52B67}" type="datetimeFigureOut">
              <a:rPr lang="it-IT" smtClean="0"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249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116632"/>
            <a:ext cx="84249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smtClean="0"/>
              <a:t>L’esame è orale.</a:t>
            </a:r>
          </a:p>
          <a:p>
            <a:endParaRPr lang="it-IT" sz="3200" b="1" dirty="0" smtClean="0"/>
          </a:p>
          <a:p>
            <a:r>
              <a:rPr lang="it-IT" sz="3200" b="1" dirty="0" smtClean="0">
                <a:solidFill>
                  <a:srgbClr val="FF0000"/>
                </a:solidFill>
              </a:rPr>
              <a:t>Preparare </a:t>
            </a:r>
            <a:r>
              <a:rPr lang="it-IT" sz="3200" b="1" dirty="0" smtClean="0"/>
              <a:t>un </a:t>
            </a:r>
            <a:r>
              <a:rPr lang="it-IT" sz="3200" b="1" dirty="0" err="1" smtClean="0"/>
              <a:t>PawerPoint</a:t>
            </a:r>
            <a:r>
              <a:rPr lang="it-IT" sz="3200" b="1" dirty="0" smtClean="0"/>
              <a:t> con 10/15 slide su un argomento a scelta strettamente connesso agli argomenti trattati nelle lezioni del corso.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La presentazione del </a:t>
            </a:r>
            <a:r>
              <a:rPr lang="it-IT" sz="3200" b="1" dirty="0" err="1" smtClean="0"/>
              <a:t>PawerPoint</a:t>
            </a:r>
            <a:r>
              <a:rPr lang="it-IT" sz="3200" b="1" dirty="0" smtClean="0"/>
              <a:t> da parte dello studente dura al massimo 10 minuti.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IMPORTANTE: seguono domande e approfondimenti sui </a:t>
            </a:r>
            <a:r>
              <a:rPr lang="it-IT" sz="3200" b="1" u="sng" dirty="0" smtClean="0">
                <a:solidFill>
                  <a:srgbClr val="FF0000"/>
                </a:solidFill>
              </a:rPr>
              <a:t>contenuti dell’intero corso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</p:spTree>
    <p:extLst>
      <p:ext uri="{BB962C8B-B14F-4D97-AF65-F5344CB8AC3E}">
        <p14:creationId xmlns:p14="http://schemas.microsoft.com/office/powerpoint/2010/main" val="153650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95536" y="500474"/>
            <a:ext cx="84969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/>
              <a:t>Già dalla fine di dicembre si potrà sostenere l’esame. 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Saranno messi in rete più sessioni di esame (Ferrara, Trento e Verona). </a:t>
            </a:r>
          </a:p>
          <a:p>
            <a:r>
              <a:rPr lang="it-IT" sz="3200" b="1" smtClean="0"/>
              <a:t>Le </a:t>
            </a:r>
            <a:r>
              <a:rPr lang="it-IT" sz="3200" b="1" dirty="0" smtClean="0"/>
              <a:t>data saranno inserite nel sito del calendario degli esami.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Il docente è sempre a disposizioni per chiarimenti ed approfondimenti e si prega di contattarlo via mail per fissare l’appuntamento.</a:t>
            </a:r>
            <a:endParaRPr lang="it-IT" sz="3200" b="1" dirty="0"/>
          </a:p>
        </p:txBody>
      </p:sp>
    </p:spTree>
    <p:extLst>
      <p:ext uri="{BB962C8B-B14F-4D97-AF65-F5344CB8AC3E}">
        <p14:creationId xmlns:p14="http://schemas.microsoft.com/office/powerpoint/2010/main" val="339878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259286" y="1196752"/>
            <a:ext cx="461697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/>
              <a:t>Cosa utilizzare e cosa studiare:</a:t>
            </a:r>
            <a:endParaRPr lang="it-IT" sz="2800" dirty="0"/>
          </a:p>
          <a:p>
            <a:endParaRPr lang="it-IT" sz="2800" dirty="0" smtClean="0"/>
          </a:p>
          <a:p>
            <a:r>
              <a:rPr lang="it-IT" sz="2800" dirty="0" smtClean="0"/>
              <a:t>Appunti del Prof</a:t>
            </a:r>
            <a:r>
              <a:rPr lang="it-IT" sz="2800" dirty="0" smtClean="0"/>
              <a:t>. </a:t>
            </a:r>
            <a:r>
              <a:rPr lang="it-IT" sz="2800" dirty="0" err="1" smtClean="0"/>
              <a:t>Peretto</a:t>
            </a:r>
            <a:endParaRPr lang="it-IT" sz="2800" dirty="0" smtClean="0"/>
          </a:p>
          <a:p>
            <a:r>
              <a:rPr lang="it-IT" sz="2800" dirty="0" smtClean="0"/>
              <a:t>Lezioni e loro registrazione</a:t>
            </a:r>
          </a:p>
          <a:p>
            <a:r>
              <a:rPr lang="it-IT" sz="2800" dirty="0" smtClean="0"/>
              <a:t>Libro Giorgio Manzi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27575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125</Words>
  <Application>Microsoft Office PowerPoint</Application>
  <PresentationFormat>Presentazione su schermo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Samsung</dc:creator>
  <cp:lastModifiedBy>Peretto</cp:lastModifiedBy>
  <cp:revision>10</cp:revision>
  <dcterms:created xsi:type="dcterms:W3CDTF">2016-09-25T19:51:16Z</dcterms:created>
  <dcterms:modified xsi:type="dcterms:W3CDTF">2018-10-17T11:47:37Z</dcterms:modified>
</cp:coreProperties>
</file>