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41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583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67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526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553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683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64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4349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36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160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6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B99BE-7946-47F6-BD90-8E12F4D52B67}" type="datetimeFigureOut">
              <a:rPr lang="it-IT" smtClean="0"/>
              <a:t>03/10/2016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49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116632"/>
            <a:ext cx="84249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/>
              <a:t>L’esame è orale.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P</a:t>
            </a:r>
            <a:r>
              <a:rPr lang="it-IT" sz="3200" b="1" dirty="0" smtClean="0"/>
              <a:t>reparare </a:t>
            </a:r>
            <a:r>
              <a:rPr lang="it-IT" sz="3200" b="1" dirty="0" smtClean="0"/>
              <a:t>un </a:t>
            </a:r>
            <a:r>
              <a:rPr lang="it-IT" sz="3200" b="1" dirty="0" err="1" smtClean="0"/>
              <a:t>PawerPoint</a:t>
            </a:r>
            <a:r>
              <a:rPr lang="it-IT" sz="3200" b="1" dirty="0" smtClean="0"/>
              <a:t> con 10/15 slide su un argomento a scelta strettamente connesso agli argomenti trattati nelle lezioni del corso.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La presentazione del </a:t>
            </a:r>
            <a:r>
              <a:rPr lang="it-IT" sz="3200" b="1" dirty="0" err="1" smtClean="0"/>
              <a:t>PawerPoint</a:t>
            </a:r>
            <a:r>
              <a:rPr lang="it-IT" sz="3200" b="1" dirty="0" smtClean="0"/>
              <a:t> da parte dello studente dura al massimo 10 minuti</a:t>
            </a:r>
            <a:r>
              <a:rPr lang="it-IT" sz="3200" b="1" dirty="0" smtClean="0"/>
              <a:t>.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Seguono domande e approfondimenti sui contenuto dell’intero corso.</a:t>
            </a: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val="153650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95536" y="500474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/>
              <a:t>Già </a:t>
            </a:r>
            <a:r>
              <a:rPr lang="it-IT" sz="3200" b="1" dirty="0" smtClean="0"/>
              <a:t>dal 10 </a:t>
            </a:r>
            <a:r>
              <a:rPr lang="it-IT" sz="3200" b="1" dirty="0" smtClean="0"/>
              <a:t>di gennaio si potrà sostenere l’esame. 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Saranno messi in rete almeno tre sessioni di esame, una  a Ferrara nel mese di gennaio, una a Verona all’inizio di febbraio ed una a Trento dopo il 20 febbraio.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Il docente è sempre a disposizioni per chiarimenti ed approfondimenti e si prega di contattarlo via mail per fissare l’appuntamento.</a:t>
            </a: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val="339878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112</Words>
  <Application>Microsoft Office PowerPoint</Application>
  <PresentationFormat>Presentazione su schermo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Samsung</dc:creator>
  <cp:lastModifiedBy>Samsung</cp:lastModifiedBy>
  <cp:revision>5</cp:revision>
  <dcterms:created xsi:type="dcterms:W3CDTF">2016-09-25T19:51:16Z</dcterms:created>
  <dcterms:modified xsi:type="dcterms:W3CDTF">2016-10-03T06:17:43Z</dcterms:modified>
</cp:coreProperties>
</file>