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3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31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7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39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53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89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62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08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89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25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1B0F-F062-4C40-AE6F-886D975CDFC8}" type="datetimeFigureOut">
              <a:rPr lang="it-IT" smtClean="0"/>
              <a:t>29/09/2014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B58C-D701-495F-BD90-7181FB32A2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6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PROVE MONOASSIALI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audio\Desktop\Materiali\imagesCADKVA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7" y="1"/>
            <a:ext cx="4613378" cy="329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Claudio\Desktop\Materiali\imagesCANGDBS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95" y="3370217"/>
            <a:ext cx="5429447" cy="329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1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laudio\Desktop\Materiali\imagesCASRMT0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2" y="0"/>
            <a:ext cx="8053434" cy="679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laudio\Desktop\Materiali\3-2-4c-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1463" cy="62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laudio\Desktop\Materiali\37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16668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laudio\Desktop\Materiali\prova_brasiliana_sma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28818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Claudio\Desktop\Materiali\hardstren6[1]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52387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laudio\Desktop\Materiali\brazilia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04" y="3429000"/>
            <a:ext cx="3932118" cy="34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 flipH="1">
            <a:off x="4788024" y="155679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7668344" y="27089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>
            <a:off x="4788024" y="2708920"/>
            <a:ext cx="2916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udio\Desktop\Materiali\controllotrazio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55" y="3356992"/>
            <a:ext cx="286446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laudio\Desktop\Materiali\images[3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1" y="332656"/>
            <a:ext cx="32685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laudio\Desktop\Materiali\images[4]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60" y="0"/>
            <a:ext cx="247578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Claudio\Desktop\Materiali\vul1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30" y="3433503"/>
            <a:ext cx="2681574" cy="34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laudio\Desktop\Materiali\PIC_055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0"/>
            <a:ext cx="24637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udio\Desktop\Materiali\imag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3" y="330870"/>
            <a:ext cx="4256475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laudio\Desktop\Materiali\imagesCA07PEW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60" y="45352"/>
            <a:ext cx="2264787" cy="30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audio\Desktop\Materiali\imagesCAOY6Y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37" y="3429001"/>
            <a:ext cx="4521909" cy="34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laudio\Desktop\Materiali\images[4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0" y="3169744"/>
            <a:ext cx="2454367" cy="36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laudio\Desktop\Materiali\386px-Courbe_traction_conventionnelle_plastique_avec_decrochemen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5" y="188641"/>
            <a:ext cx="3938619" cy="30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laudio\Desktop\Materiali\steel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81" y="3717032"/>
            <a:ext cx="680131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audio\Desktop\Materiali\steel-necking_bi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1" y="260648"/>
            <a:ext cx="4509673" cy="278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laudio\Desktop\Materiali\images[3]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25" y="3212976"/>
            <a:ext cx="3184130" cy="370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laudio\Desktop\Materiali\Effetto_Baushing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1" y="620688"/>
            <a:ext cx="8986599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laudio\Desktop\Materiali\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54"/>
            <a:ext cx="4592949" cy="34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laudio\Desktop\Materiali\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"/>
            <a:ext cx="2808312" cy="37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Claudio\Desktop\Materiali\imagesCACGIHO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85400"/>
            <a:ext cx="4433371" cy="29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laudio\Desktop\Materiali\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89" y="3384996"/>
            <a:ext cx="4238292" cy="32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Claudio\Desktop\Materiali\imagesCAARD1J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" y="116632"/>
            <a:ext cx="587556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laudio\Desktop\Materiali\c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5018"/>
            <a:ext cx="4368733" cy="32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laudio\Desktop\Materiali\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66" y="277943"/>
            <a:ext cx="2952328" cy="22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laudio\Desktop\Materiali\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1" y="60310"/>
            <a:ext cx="3040732" cy="24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laudio\Desktop\Materiali\c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3145"/>
            <a:ext cx="3384376" cy="21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Claudio\Desktop\Materiali\c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2" y="2733145"/>
            <a:ext cx="2915846" cy="21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Claudio\Desktop\Materiali\imagesCAOHWJ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76" y="5013176"/>
            <a:ext cx="2341254" cy="175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</Words>
  <Application>Microsoft Office PowerPoint</Application>
  <PresentationFormat>Presentazione su schermo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PROVE MONOASSIALI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Claudio</cp:lastModifiedBy>
  <cp:revision>7</cp:revision>
  <dcterms:created xsi:type="dcterms:W3CDTF">2013-09-29T11:28:27Z</dcterms:created>
  <dcterms:modified xsi:type="dcterms:W3CDTF">2014-09-29T17:16:33Z</dcterms:modified>
</cp:coreProperties>
</file>