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3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31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7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396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053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989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62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08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89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25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80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C1B0F-F062-4C40-AE6F-886D975CDFC8}" type="datetimeFigureOut">
              <a:rPr lang="it-IT" smtClean="0"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EB58C-D701-495F-BD90-7181FB32A2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565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800" dirty="0" smtClean="0"/>
              <a:t>PROVE MONOASSIALI</a:t>
            </a:r>
            <a:endParaRPr lang="it-IT" sz="4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laudio\Desktop\Materiali\imagesCADKVA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47" y="1"/>
            <a:ext cx="4613378" cy="329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Claudio\Desktop\Materiali\imagesCANGDBS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895" y="3370217"/>
            <a:ext cx="5429447" cy="329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81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laudio\Desktop\Materiali\imagesCASRMT0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2" y="0"/>
            <a:ext cx="8053434" cy="679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5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laudio\Desktop\Materiali\3-2-4c-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51463" cy="620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Claudio\Desktop\Materiali\3739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1666875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34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laudio\Desktop\Materiali\prova_brasiliana_small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76672"/>
            <a:ext cx="288181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Claudio\Desktop\Materiali\hardstren6[1]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0648"/>
            <a:ext cx="523875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Claudio\Desktop\Materiali\brazilian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204" y="3429000"/>
            <a:ext cx="3932118" cy="34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ttore 1 2"/>
          <p:cNvCxnSpPr/>
          <p:nvPr/>
        </p:nvCxnSpPr>
        <p:spPr>
          <a:xfrm flipH="1">
            <a:off x="4788024" y="1556792"/>
            <a:ext cx="2880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>
            <a:off x="7668344" y="2708920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flipH="1">
            <a:off x="4788024" y="2708920"/>
            <a:ext cx="29163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03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laudio\Desktop\Materiali\controllotrazion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55" y="3356992"/>
            <a:ext cx="2864461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laudio\Desktop\Materiali\images[3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21" y="332656"/>
            <a:ext cx="326857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Claudio\Desktop\Materiali\images[4]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260" y="0"/>
            <a:ext cx="2475782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Claudio\Desktop\Materiali\vul11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30" y="3433503"/>
            <a:ext cx="2681574" cy="340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Claudio\Desktop\Materiali\PIC_0555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0"/>
            <a:ext cx="246373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8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laudio\Desktop\Materiali\image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330870"/>
            <a:ext cx="4256475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laudio\Desktop\Materiali\imagesCA07PEW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460" y="45352"/>
            <a:ext cx="2264787" cy="30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laudio\Desktop\Materiali\imagesCAOY6YF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37" y="3429001"/>
            <a:ext cx="4521909" cy="341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Claudio\Desktop\Materiali\images[4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350" y="3169744"/>
            <a:ext cx="2454367" cy="368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77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laudio\Desktop\Materiali\386px-Courbe_traction_conventionnelle_plastique_avec_decrochement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65" y="188641"/>
            <a:ext cx="3938619" cy="303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laudio\Desktop\Materiali\steel2[1]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081" y="3717032"/>
            <a:ext cx="6801310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3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laudio\Desktop\Materiali\steel-necking_big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51" y="260648"/>
            <a:ext cx="4509673" cy="278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Claudio\Desktop\Materiali\images[3]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25" y="3212976"/>
            <a:ext cx="3184130" cy="370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96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laudio\Desktop\Materiali\Effetto_Baushinger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1" y="620688"/>
            <a:ext cx="8986599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6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laudio\Desktop\Materiali\c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854"/>
            <a:ext cx="4592949" cy="344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Claudio\Desktop\Materiali\c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-1"/>
            <a:ext cx="2808312" cy="374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Claudio\Desktop\Materiali\imagesCACGIHO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85400"/>
            <a:ext cx="4433371" cy="295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51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Claudio\Desktop\Materiali\c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989" y="3384996"/>
            <a:ext cx="4238292" cy="321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Claudio\Desktop\Materiali\imagesCAARD1J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7" y="116632"/>
            <a:ext cx="587556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Claudio\Desktop\Materiali\c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5018"/>
            <a:ext cx="4368733" cy="327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80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laudio\Desktop\Materiali\c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766" y="277943"/>
            <a:ext cx="2952328" cy="221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Claudio\Desktop\Materiali\c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81" y="60310"/>
            <a:ext cx="3040732" cy="243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Claudio\Desktop\Materiali\c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33145"/>
            <a:ext cx="3384376" cy="217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Claudio\Desktop\Materiali\c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742" y="2733145"/>
            <a:ext cx="2915846" cy="217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Claudio\Desktop\Materiali\imagesCAOHWJ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676" y="5013176"/>
            <a:ext cx="2341254" cy="175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56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</Words>
  <Application>Microsoft Office PowerPoint</Application>
  <PresentationFormat>Presentazione su schermo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PROVE MONOASSIALI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Claudio</dc:creator>
  <cp:lastModifiedBy>Claudio</cp:lastModifiedBy>
  <cp:revision>7</cp:revision>
  <dcterms:created xsi:type="dcterms:W3CDTF">2013-09-29T11:28:27Z</dcterms:created>
  <dcterms:modified xsi:type="dcterms:W3CDTF">2014-09-29T17:16:33Z</dcterms:modified>
</cp:coreProperties>
</file>