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14"/>
  </p:notesMasterIdLst>
  <p:sldIdLst>
    <p:sldId id="256" r:id="rId4"/>
    <p:sldId id="277" r:id="rId5"/>
    <p:sldId id="278" r:id="rId6"/>
    <p:sldId id="281" r:id="rId7"/>
    <p:sldId id="282" r:id="rId8"/>
    <p:sldId id="283" r:id="rId9"/>
    <p:sldId id="284" r:id="rId10"/>
    <p:sldId id="279" r:id="rId11"/>
    <p:sldId id="285" r:id="rId12"/>
    <p:sldId id="280" r:id="rId13"/>
  </p:sldIdLst>
  <p:sldSz cx="12192000" cy="6858000"/>
  <p:notesSz cx="6794500" cy="99314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FECB4D8-DB02-4DC6-A0A2-4F2EBAE1DC90}" styleName="Stile medio 1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94154" autoAdjust="0"/>
  </p:normalViewPr>
  <p:slideViewPr>
    <p:cSldViewPr snapToGrid="0">
      <p:cViewPr varScale="1">
        <p:scale>
          <a:sx n="86" d="100"/>
          <a:sy n="86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14D5E-1A88-45AC-9396-14C16C60E6A3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3163E-6927-4B32-BE86-FFF1113F581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870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4107DD-7022-4050-BE61-BA928811407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5715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170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1689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6145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628273"/>
            <a:ext cx="9144000" cy="1881689"/>
          </a:xfrm>
          <a:prstGeom prst="rect">
            <a:avLst/>
          </a:prstGeom>
        </p:spPr>
        <p:txBody>
          <a:bodyPr anchor="b"/>
          <a:lstStyle>
            <a:lvl1pPr algn="ctr">
              <a:defRPr sz="60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891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3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23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7957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806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528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85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67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020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7502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9C5ED-389F-44C3-A9BD-14EB26E5D1E8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18DFE-9C5B-4681-8A89-88A644D67F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75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486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Bell MT" panose="02020503060305020303" pitchFamily="18" charset="0"/>
              </a:defRPr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ell MT" panose="02020503060305020303" pitchFamily="18" charset="0"/>
              </a:defRPr>
            </a:lvl1pPr>
          </a:lstStyle>
          <a:p>
            <a:endParaRPr lang="en-US"/>
          </a:p>
        </p:txBody>
      </p:sp>
      <p:sp>
        <p:nvSpPr>
          <p:cNvPr id="8" name="Rettangolo 7"/>
          <p:cNvSpPr/>
          <p:nvPr userDrawn="1"/>
        </p:nvSpPr>
        <p:spPr>
          <a:xfrm>
            <a:off x="11652000" y="6318000"/>
            <a:ext cx="54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tangolo 8"/>
          <p:cNvSpPr/>
          <p:nvPr userDrawn="1"/>
        </p:nvSpPr>
        <p:spPr>
          <a:xfrm>
            <a:off x="11652000" y="5598000"/>
            <a:ext cx="54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ttangolo 9"/>
          <p:cNvSpPr/>
          <p:nvPr userDrawn="1"/>
        </p:nvSpPr>
        <p:spPr>
          <a:xfrm>
            <a:off x="11652000" y="4878000"/>
            <a:ext cx="54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047"/>
          <a:stretch/>
        </p:blipFill>
        <p:spPr>
          <a:xfrm>
            <a:off x="352791" y="228600"/>
            <a:ext cx="2724262" cy="1080000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95"/>
          <a:stretch/>
        </p:blipFill>
        <p:spPr>
          <a:xfrm>
            <a:off x="8878367" y="228600"/>
            <a:ext cx="3035611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8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Bell MT" panose="020205030603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ell MT" panose="020205030603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73242" y="272549"/>
            <a:ext cx="9224211" cy="5215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73242" y="1138990"/>
            <a:ext cx="10880558" cy="50379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7324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856121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Bookman Old Style" panose="020506040505050202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A2D25AF-0AAC-411D-BCD6-5950910F665F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7" name="Rettangolo 6"/>
          <p:cNvSpPr/>
          <p:nvPr userDrawn="1"/>
        </p:nvSpPr>
        <p:spPr>
          <a:xfrm>
            <a:off x="11652000" y="6318000"/>
            <a:ext cx="540000" cy="540000"/>
          </a:xfrm>
          <a:prstGeom prst="rect">
            <a:avLst/>
          </a:prstGeom>
          <a:solidFill>
            <a:srgbClr val="0486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ttangolo 7"/>
          <p:cNvSpPr/>
          <p:nvPr userDrawn="1"/>
        </p:nvSpPr>
        <p:spPr>
          <a:xfrm>
            <a:off x="11652000" y="5598000"/>
            <a:ext cx="540000" cy="540000"/>
          </a:xfrm>
          <a:prstGeom prst="rect">
            <a:avLst/>
          </a:prstGeom>
          <a:solidFill>
            <a:srgbClr val="0486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ttangolo 8"/>
          <p:cNvSpPr/>
          <p:nvPr userDrawn="1"/>
        </p:nvSpPr>
        <p:spPr>
          <a:xfrm>
            <a:off x="11652000" y="4878000"/>
            <a:ext cx="540000" cy="540000"/>
          </a:xfrm>
          <a:prstGeom prst="rect">
            <a:avLst/>
          </a:prstGeom>
          <a:solidFill>
            <a:srgbClr val="0486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20"/>
          <a:stretch/>
        </p:blipFill>
        <p:spPr>
          <a:xfrm>
            <a:off x="9926917" y="153041"/>
            <a:ext cx="199508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5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cntfrc@unife.it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unife.it/areainformatica/servizi/vpn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drive.google.com/open?id=123smNH2T9gFUsScs_ElNvGkLYJQ-WS3D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28000@crux.ing.ma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ttotitolo 2"/>
          <p:cNvSpPr txBox="1">
            <a:spLocks/>
          </p:cNvSpPr>
          <p:nvPr/>
        </p:nvSpPr>
        <p:spPr>
          <a:xfrm>
            <a:off x="1337732" y="3589868"/>
            <a:ext cx="9144000" cy="438414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Bell MT" panose="02020503060305020303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Bell MT" panose="02020503060305020303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AutoShape 2" descr="Risultati immagini per L3 calzoni logo"/>
          <p:cNvSpPr>
            <a:spLocks noChangeAspect="1" noChangeArrowheads="1"/>
          </p:cNvSpPr>
          <p:nvPr/>
        </p:nvSpPr>
        <p:spPr bwMode="auto">
          <a:xfrm>
            <a:off x="4745158" y="849973"/>
            <a:ext cx="1778733" cy="177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410884" y="2931561"/>
            <a:ext cx="9070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dirty="0" smtClean="0">
                <a:solidFill>
                  <a:schemeClr val="bg1"/>
                </a:solidFill>
              </a:rPr>
              <a:t>Istruzioni installazione Simcenter3D</a:t>
            </a:r>
            <a:endParaRPr lang="it-IT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57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10</a:t>
            </a:fld>
            <a:endParaRPr lang="en-US"/>
          </a:p>
        </p:txBody>
      </p:sp>
      <p:sp>
        <p:nvSpPr>
          <p:cNvPr id="6" name="CasellaDiTesto 5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591015" y="724829"/>
            <a:ext cx="90213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Di default non viene creato un collegamento di Simcenter3d sul Desktop: l’applicazione Simcenter3d la si può avviare dal menù start o in alternativa la si trova </a:t>
            </a:r>
            <a:r>
              <a:rPr lang="it-IT" sz="1400" dirty="0"/>
              <a:t>nel percorso </a:t>
            </a:r>
            <a:r>
              <a:rPr lang="it-IT" sz="1400" i="1" dirty="0"/>
              <a:t>C:\Program </a:t>
            </a:r>
            <a:r>
              <a:rPr lang="it-IT" sz="1400" i="1" dirty="0" err="1"/>
              <a:t>Files</a:t>
            </a:r>
            <a:r>
              <a:rPr lang="it-IT" sz="1400" i="1" dirty="0"/>
              <a:t>\Siemens\Simcenter3D_2019.2\NXBIN  </a:t>
            </a:r>
            <a:endParaRPr lang="it-IT" sz="14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Si precisa che per poter avviare il software è necessario essere connessi al VPN </a:t>
            </a:r>
            <a:r>
              <a:rPr lang="it-IT" sz="1400" dirty="0" err="1" smtClean="0"/>
              <a:t>Unife</a:t>
            </a:r>
            <a:endParaRPr lang="it-IT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Per eventuali problemi di installazioni potete rivolgervi a:</a:t>
            </a:r>
            <a:r>
              <a:rPr lang="it-IT" sz="1400" dirty="0"/>
              <a:t>	</a:t>
            </a:r>
          </a:p>
        </p:txBody>
      </p:sp>
      <p:sp>
        <p:nvSpPr>
          <p:cNvPr id="8" name="Rettangolo 7"/>
          <p:cNvSpPr/>
          <p:nvPr/>
        </p:nvSpPr>
        <p:spPr>
          <a:xfrm>
            <a:off x="1029629" y="2287111"/>
            <a:ext cx="3196683" cy="7386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it-IT" sz="1400" dirty="0"/>
              <a:t>Federico Contro	</a:t>
            </a:r>
          </a:p>
          <a:p>
            <a:r>
              <a:rPr lang="it-IT" sz="1400" dirty="0" err="1" smtClean="0"/>
              <a:t>cell</a:t>
            </a:r>
            <a:r>
              <a:rPr lang="it-IT" sz="1400" dirty="0"/>
              <a:t>:	345 76 17 490</a:t>
            </a:r>
          </a:p>
          <a:p>
            <a:r>
              <a:rPr lang="it-IT" sz="1400" dirty="0" smtClean="0"/>
              <a:t>mail</a:t>
            </a:r>
            <a:r>
              <a:rPr lang="it-IT" sz="1400" dirty="0"/>
              <a:t>:	</a:t>
            </a:r>
            <a:r>
              <a:rPr lang="it-IT" sz="1400" dirty="0">
                <a:hlinkClick r:id="rId2"/>
              </a:rPr>
              <a:t>cntfrc@unife.it</a:t>
            </a:r>
            <a:r>
              <a:rPr lang="it-IT" sz="1400" dirty="0"/>
              <a:t> 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72136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2296" y="73152"/>
            <a:ext cx="695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Download ed installazione del software per la connessione tramite VPN</a:t>
            </a:r>
            <a:endParaRPr lang="it-IT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23386" y="557560"/>
            <a:ext cx="91886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Collegarsi al seguente link:	</a:t>
            </a:r>
            <a:r>
              <a:rPr lang="it-IT" sz="1400" dirty="0">
                <a:hlinkClick r:id="rId2"/>
              </a:rPr>
              <a:t>http://</a:t>
            </a:r>
            <a:r>
              <a:rPr lang="it-IT" sz="1400" dirty="0" smtClean="0">
                <a:hlinkClick r:id="rId2"/>
              </a:rPr>
              <a:t>www.unife.it/areainformatica/servizi/vpn</a:t>
            </a:r>
            <a:endParaRPr lang="it-IT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Seguire le indicazioni e la procedura indicata nel sito. Si riporta lo </a:t>
            </a:r>
            <a:r>
              <a:rPr lang="it-IT" sz="1400" dirty="0" err="1" smtClean="0"/>
              <a:t>screenshot</a:t>
            </a:r>
            <a:r>
              <a:rPr lang="it-IT" sz="1400" dirty="0" smtClean="0"/>
              <a:t> della procedura indicata sul sito per sistemi Windows.</a:t>
            </a:r>
            <a:endParaRPr lang="it-IT" sz="1400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158" y="1511667"/>
            <a:ext cx="7837059" cy="518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71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3</a:t>
            </a:fld>
            <a:endParaRPr lang="en-US"/>
          </a:p>
        </p:txBody>
      </p:sp>
      <p:sp>
        <p:nvSpPr>
          <p:cNvPr id="5" name="CasellaDiTesto 4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390293" y="591015"/>
            <a:ext cx="9601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Scaricare l’archivio compresso contenente il software dal seguente link</a:t>
            </a:r>
            <a:r>
              <a:rPr lang="it-IT" sz="1400" dirty="0"/>
              <a:t>: </a:t>
            </a:r>
            <a:r>
              <a:rPr lang="it-IT" sz="1400" dirty="0">
                <a:hlinkClick r:id="rId2"/>
              </a:rPr>
              <a:t>https://</a:t>
            </a:r>
            <a:r>
              <a:rPr lang="it-IT" sz="1400" dirty="0" smtClean="0">
                <a:hlinkClick r:id="rId2"/>
              </a:rPr>
              <a:t>drive.google.com/open?id=123smNH2T9gFUsScs_ElNvGkLYJQ-WS3D</a:t>
            </a:r>
            <a:r>
              <a:rPr lang="it-IT" sz="1400" dirty="0" smtClean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Prima di avviare l’installazione di Simcenter3D, connettersi come descritto nella slide precedente alla VPN </a:t>
            </a:r>
            <a:r>
              <a:rPr lang="it-IT" sz="1400" dirty="0" err="1" smtClean="0"/>
              <a:t>Unife</a:t>
            </a:r>
            <a:r>
              <a:rPr lang="it-IT" sz="1400" dirty="0" smtClean="0"/>
              <a:t>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Estrarre il contenuto dell’archivio e avviare l’eseguibile </a:t>
            </a:r>
            <a:r>
              <a:rPr lang="it-IT" sz="1400" i="1" dirty="0" err="1" smtClean="0"/>
              <a:t>Launch</a:t>
            </a:r>
            <a:endParaRPr lang="it-IT" sz="14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Premere sul pulsante </a:t>
            </a:r>
            <a:r>
              <a:rPr lang="it-IT" sz="1400" i="1" dirty="0" err="1" smtClean="0"/>
              <a:t>Install</a:t>
            </a:r>
            <a:r>
              <a:rPr lang="it-IT" sz="1400" i="1" dirty="0" smtClean="0"/>
              <a:t> </a:t>
            </a:r>
            <a:r>
              <a:rPr lang="it-IT" sz="1400" i="1" dirty="0" err="1" smtClean="0"/>
              <a:t>Simcenter</a:t>
            </a:r>
            <a:r>
              <a:rPr lang="it-IT" sz="1400" i="1" dirty="0" smtClean="0"/>
              <a:t> 3D</a:t>
            </a:r>
            <a:endParaRPr lang="it-IT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6325" y="2439006"/>
            <a:ext cx="6449753" cy="409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392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4</a:t>
            </a:fld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905" y="859452"/>
            <a:ext cx="4152900" cy="147637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0905" y="3042622"/>
            <a:ext cx="4657725" cy="3667125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01804" y="551675"/>
            <a:ext cx="4133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Lasciare impostata la lingua Inglese e premere OK:</a:t>
            </a:r>
            <a:endParaRPr lang="it-IT" sz="1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01804" y="2535336"/>
            <a:ext cx="15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Premere </a:t>
            </a:r>
            <a:r>
              <a:rPr lang="it-IT" sz="1400" dirty="0" err="1" smtClean="0"/>
              <a:t>Next</a:t>
            </a:r>
            <a:r>
              <a:rPr lang="it-IT" sz="1400" dirty="0" smtClean="0"/>
              <a:t>: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179412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789" y="828211"/>
            <a:ext cx="2987977" cy="2332080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5</a:t>
            </a:fld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789" y="3931746"/>
            <a:ext cx="3544639" cy="277784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07252" y="470579"/>
            <a:ext cx="1529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Premere </a:t>
            </a:r>
            <a:r>
              <a:rPr lang="it-IT" sz="1400" dirty="0" err="1" smtClean="0"/>
              <a:t>Next</a:t>
            </a:r>
            <a:r>
              <a:rPr lang="it-IT" sz="1400" dirty="0" smtClean="0"/>
              <a:t>:</a:t>
            </a:r>
            <a:endParaRPr lang="it-IT" sz="1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07252" y="3284408"/>
            <a:ext cx="38716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Inserire il seguente </a:t>
            </a:r>
            <a:r>
              <a:rPr lang="it-IT" sz="1400" dirty="0" err="1" smtClean="0"/>
              <a:t>host</a:t>
            </a:r>
            <a:r>
              <a:rPr lang="it-IT" sz="1400" dirty="0" smtClean="0"/>
              <a:t>: </a:t>
            </a:r>
            <a:r>
              <a:rPr lang="it-IT" sz="1400" dirty="0" smtClean="0">
                <a:hlinkClick r:id="rId4"/>
              </a:rPr>
              <a:t>28000@crux.ing.man</a:t>
            </a:r>
            <a:endParaRPr lang="it-IT" sz="1400" dirty="0" smtClean="0"/>
          </a:p>
          <a:p>
            <a:r>
              <a:rPr lang="it-IT" sz="1400" dirty="0" smtClean="0"/>
              <a:t>        e premere </a:t>
            </a:r>
            <a:r>
              <a:rPr lang="it-IT" sz="1400" dirty="0" err="1" smtClean="0"/>
              <a:t>Next</a:t>
            </a:r>
            <a:r>
              <a:rPr lang="it-IT" sz="1400" dirty="0" smtClean="0"/>
              <a:t>: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1546066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6</a:t>
            </a:fld>
            <a:endParaRPr lang="en-US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0300" y="806451"/>
            <a:ext cx="3387068" cy="2659783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300" y="3955159"/>
            <a:ext cx="3546374" cy="2766316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507252" y="470579"/>
            <a:ext cx="42662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Lasciare impostata la lingua Inglese e premere </a:t>
            </a:r>
            <a:r>
              <a:rPr lang="it-IT" sz="1400" dirty="0" err="1" smtClean="0"/>
              <a:t>Next</a:t>
            </a:r>
            <a:r>
              <a:rPr lang="it-IT" sz="1400" dirty="0" smtClean="0"/>
              <a:t>:</a:t>
            </a:r>
            <a:endParaRPr lang="it-IT" sz="1400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07252" y="3647382"/>
            <a:ext cx="1623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Premere </a:t>
            </a:r>
            <a:r>
              <a:rPr lang="it-IT" sz="1400" dirty="0" err="1" smtClean="0"/>
              <a:t>Install</a:t>
            </a:r>
            <a:r>
              <a:rPr lang="it-IT" sz="1400" dirty="0" smtClean="0"/>
              <a:t>: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292489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7</a:t>
            </a:fld>
            <a:endParaRPr lang="en-US"/>
          </a:p>
        </p:txBody>
      </p:sp>
      <p:sp>
        <p:nvSpPr>
          <p:cNvPr id="5" name="CasellaDiTesto 4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5" y="811816"/>
            <a:ext cx="4667250" cy="363855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17320" y="442484"/>
            <a:ext cx="16114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Premere </a:t>
            </a:r>
            <a:r>
              <a:rPr lang="it-IT" sz="1400" dirty="0" err="1" smtClean="0"/>
              <a:t>Finish</a:t>
            </a:r>
            <a:r>
              <a:rPr lang="it-IT" sz="1400" dirty="0" smtClean="0"/>
              <a:t>: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68146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8</a:t>
            </a:fld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602" y="1483370"/>
            <a:ext cx="2736629" cy="4719289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381000" y="858644"/>
            <a:ext cx="960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Terminata l’installazione, avviare l’eseguibile ‘’</a:t>
            </a:r>
            <a:r>
              <a:rPr lang="it-IT" sz="1400" dirty="0" err="1" smtClean="0"/>
              <a:t>Licensing</a:t>
            </a:r>
            <a:r>
              <a:rPr lang="it-IT" sz="1400" dirty="0" smtClean="0"/>
              <a:t> </a:t>
            </a:r>
            <a:r>
              <a:rPr lang="it-IT" sz="1400" dirty="0" err="1" smtClean="0"/>
              <a:t>Tool</a:t>
            </a:r>
            <a:r>
              <a:rPr lang="it-IT" sz="1400" dirty="0" smtClean="0"/>
              <a:t>’’ (basta cercare dal menù start e dovrebbe apparire tra i risultati, in ogni caso il </a:t>
            </a:r>
            <a:r>
              <a:rPr lang="it-IT" sz="1400" dirty="0"/>
              <a:t>percorso dell’eseguibile è </a:t>
            </a:r>
            <a:r>
              <a:rPr lang="it-IT" sz="1400" i="1" dirty="0"/>
              <a:t>C:\Program </a:t>
            </a:r>
            <a:r>
              <a:rPr lang="it-IT" sz="1400" i="1" dirty="0" err="1"/>
              <a:t>Files</a:t>
            </a:r>
            <a:r>
              <a:rPr lang="it-IT" sz="1400" i="1" dirty="0"/>
              <a:t>\Siemens\Simcenter3D_2019.2\UGFLEXLM</a:t>
            </a:r>
            <a:r>
              <a:rPr lang="it-IT" sz="1400" dirty="0"/>
              <a:t>)</a:t>
            </a:r>
            <a:endParaRPr lang="it-IT" sz="1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42274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25AF-0AAC-411D-BCD6-5950910F665F}" type="slidenum">
              <a:rPr lang="en-US" smtClean="0"/>
              <a:t>9</a:t>
            </a:fld>
            <a:endParaRPr lang="en-US"/>
          </a:p>
        </p:txBody>
      </p:sp>
      <p:sp>
        <p:nvSpPr>
          <p:cNvPr id="5" name="CasellaDiTesto 4"/>
          <p:cNvSpPr txBox="1"/>
          <p:nvPr/>
        </p:nvSpPr>
        <p:spPr>
          <a:xfrm>
            <a:off x="82296" y="73152"/>
            <a:ext cx="39080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Installazione del software Simcenter3D</a:t>
            </a:r>
            <a:endParaRPr lang="it-IT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84" y="1214941"/>
            <a:ext cx="6600825" cy="4829175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247186" y="573068"/>
            <a:ext cx="960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sz="1400" dirty="0" smtClean="0"/>
              <a:t>Andare su </a:t>
            </a:r>
            <a:r>
              <a:rPr lang="it-IT" sz="1400" i="1" dirty="0" smtClean="0"/>
              <a:t>Impostazioni bundle </a:t>
            </a:r>
            <a:r>
              <a:rPr lang="it-IT" sz="1400" dirty="0" smtClean="0"/>
              <a:t>e spostare tramite l’apposita freccia, i bundle </a:t>
            </a:r>
            <a:r>
              <a:rPr lang="it-IT" sz="1400" i="1" dirty="0" smtClean="0"/>
              <a:t>NX </a:t>
            </a:r>
            <a:r>
              <a:rPr lang="it-IT" sz="1400" i="1" dirty="0" err="1" smtClean="0"/>
              <a:t>Academic</a:t>
            </a:r>
            <a:r>
              <a:rPr lang="it-IT" sz="1400" i="1" dirty="0" smtClean="0"/>
              <a:t> </a:t>
            </a:r>
            <a:r>
              <a:rPr lang="it-IT" sz="1400" i="1" dirty="0" err="1" smtClean="0"/>
              <a:t>Renewal</a:t>
            </a:r>
            <a:r>
              <a:rPr lang="it-IT" sz="1400" i="1" dirty="0" smtClean="0"/>
              <a:t> </a:t>
            </a:r>
            <a:r>
              <a:rPr lang="it-IT" sz="1400" i="1" dirty="0" err="1" smtClean="0"/>
              <a:t>Fee</a:t>
            </a:r>
            <a:r>
              <a:rPr lang="it-IT" sz="1400" i="1" dirty="0" smtClean="0"/>
              <a:t> </a:t>
            </a:r>
            <a:r>
              <a:rPr lang="it-IT" sz="1400" dirty="0" smtClean="0"/>
              <a:t>e </a:t>
            </a:r>
            <a:r>
              <a:rPr lang="it-IT" sz="1400" i="1" dirty="0" err="1" smtClean="0"/>
              <a:t>Simcenter</a:t>
            </a:r>
            <a:r>
              <a:rPr lang="it-IT" sz="1400" i="1" dirty="0" smtClean="0"/>
              <a:t> 3D </a:t>
            </a:r>
            <a:r>
              <a:rPr lang="it-IT" sz="1400" i="1" dirty="0" err="1" smtClean="0"/>
              <a:t>Academic</a:t>
            </a:r>
            <a:r>
              <a:rPr lang="it-IT" sz="1400" i="1" dirty="0" smtClean="0"/>
              <a:t> Bundle </a:t>
            </a:r>
            <a:r>
              <a:rPr lang="it-IT" sz="1400" dirty="0" smtClean="0"/>
              <a:t>nella sezione Bundle applicati (come mostrato in figura) e poi confermare premendo Applica: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4196664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10566</TotalTime>
  <Words>315</Words>
  <Application>Microsoft Office PowerPoint</Application>
  <PresentationFormat>Widescreen</PresentationFormat>
  <Paragraphs>48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10</vt:i4>
      </vt:variant>
    </vt:vector>
  </HeadingPairs>
  <TitlesOfParts>
    <vt:vector size="19" baseType="lpstr">
      <vt:lpstr>Arial</vt:lpstr>
      <vt:lpstr>Bell MT</vt:lpstr>
      <vt:lpstr>Bookman Old Style</vt:lpstr>
      <vt:lpstr>Calibri</vt:lpstr>
      <vt:lpstr>Calibri Light</vt:lpstr>
      <vt:lpstr>Wingdings</vt:lpstr>
      <vt:lpstr>Tema di Office</vt:lpstr>
      <vt:lpstr>1_Tema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vibratoria di un compressore alternativo: Test vibrazionali Analisi modale</dc:title>
  <dc:creator>Utente Windows</dc:creator>
  <cp:lastModifiedBy>Utente Windows</cp:lastModifiedBy>
  <cp:revision>417</cp:revision>
  <cp:lastPrinted>2020-02-28T12:03:33Z</cp:lastPrinted>
  <dcterms:created xsi:type="dcterms:W3CDTF">2018-12-07T10:03:54Z</dcterms:created>
  <dcterms:modified xsi:type="dcterms:W3CDTF">2020-03-06T14:18:22Z</dcterms:modified>
</cp:coreProperties>
</file>