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05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67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38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58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12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2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72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0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07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4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1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4940-C6B4-46A8-85EA-6C64AAB8198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4674-E5EE-44AF-A3B3-2ABF0BE499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9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t="25000" r="24768" b="13690"/>
          <a:stretch/>
        </p:blipFill>
        <p:spPr bwMode="auto">
          <a:xfrm>
            <a:off x="899592" y="548680"/>
            <a:ext cx="6696744" cy="55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15983" r="38478" b="13095"/>
          <a:stretch/>
        </p:blipFill>
        <p:spPr bwMode="auto">
          <a:xfrm rot="10800000">
            <a:off x="2915813" y="90897"/>
            <a:ext cx="4153537" cy="67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0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17623" r="35367" b="11309"/>
          <a:stretch/>
        </p:blipFill>
        <p:spPr bwMode="auto">
          <a:xfrm>
            <a:off x="2411760" y="387339"/>
            <a:ext cx="4464496" cy="63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03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15983" r="37556" b="13889"/>
          <a:stretch/>
        </p:blipFill>
        <p:spPr bwMode="auto">
          <a:xfrm rot="10800000">
            <a:off x="2699792" y="312814"/>
            <a:ext cx="4416765" cy="59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3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18006" r="36948" b="11359"/>
          <a:stretch/>
        </p:blipFill>
        <p:spPr bwMode="auto">
          <a:xfrm rot="10800000">
            <a:off x="2168296" y="325089"/>
            <a:ext cx="4707959" cy="59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9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16599" r="33639" b="12501"/>
          <a:stretch/>
        </p:blipFill>
        <p:spPr bwMode="auto">
          <a:xfrm>
            <a:off x="2195736" y="260648"/>
            <a:ext cx="4536504" cy="621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7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0" t="15574" r="37095" b="12910"/>
          <a:stretch/>
        </p:blipFill>
        <p:spPr bwMode="auto">
          <a:xfrm>
            <a:off x="2411760" y="404664"/>
            <a:ext cx="4608512" cy="61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6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15777" r="36173" b="13096"/>
          <a:stretch/>
        </p:blipFill>
        <p:spPr bwMode="auto">
          <a:xfrm rot="10800000">
            <a:off x="1763688" y="410170"/>
            <a:ext cx="4884679" cy="64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3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17418" r="37902" b="12698"/>
          <a:stretch/>
        </p:blipFill>
        <p:spPr bwMode="auto">
          <a:xfrm>
            <a:off x="1763688" y="260648"/>
            <a:ext cx="4680520" cy="62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1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5370" r="41358" b="14483"/>
          <a:stretch/>
        </p:blipFill>
        <p:spPr bwMode="auto">
          <a:xfrm rot="10800000">
            <a:off x="3059832" y="260648"/>
            <a:ext cx="3922089" cy="64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71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17213" r="36289" b="12103"/>
          <a:stretch/>
        </p:blipFill>
        <p:spPr bwMode="auto">
          <a:xfrm>
            <a:off x="1979712" y="548680"/>
            <a:ext cx="4392488" cy="594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43643" r="24307" b="24206"/>
          <a:stretch/>
        </p:blipFill>
        <p:spPr bwMode="auto">
          <a:xfrm rot="155496">
            <a:off x="316617" y="1597512"/>
            <a:ext cx="8240524" cy="306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0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17009" r="36058" b="14087"/>
          <a:stretch/>
        </p:blipFill>
        <p:spPr bwMode="auto">
          <a:xfrm rot="10800000">
            <a:off x="2339752" y="260648"/>
            <a:ext cx="4971677" cy="62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2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5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34426" r="23615" b="16666"/>
          <a:stretch/>
        </p:blipFill>
        <p:spPr bwMode="auto">
          <a:xfrm rot="198697">
            <a:off x="382457" y="788031"/>
            <a:ext cx="8424936" cy="477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81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22541" r="27302" b="11707"/>
          <a:stretch/>
        </p:blipFill>
        <p:spPr bwMode="auto">
          <a:xfrm>
            <a:off x="683568" y="620688"/>
            <a:ext cx="7344816" cy="553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6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20697" r="33754" b="11508"/>
          <a:stretch/>
        </p:blipFill>
        <p:spPr bwMode="auto">
          <a:xfrm>
            <a:off x="1907704" y="620687"/>
            <a:ext cx="4536504" cy="55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7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16599" r="34215" b="13492"/>
          <a:stretch/>
        </p:blipFill>
        <p:spPr bwMode="auto">
          <a:xfrm>
            <a:off x="1331640" y="476672"/>
            <a:ext cx="4824536" cy="601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15164" r="32833" b="13294"/>
          <a:stretch/>
        </p:blipFill>
        <p:spPr bwMode="auto">
          <a:xfrm>
            <a:off x="2915816" y="255740"/>
            <a:ext cx="4536504" cy="633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7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15778" r="35252" b="13889"/>
          <a:stretch/>
        </p:blipFill>
        <p:spPr bwMode="auto">
          <a:xfrm rot="10800000">
            <a:off x="2483768" y="332656"/>
            <a:ext cx="4644559" cy="61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5983" r="31565" b="12699"/>
          <a:stretch/>
        </p:blipFill>
        <p:spPr bwMode="auto">
          <a:xfrm>
            <a:off x="2555776" y="188640"/>
            <a:ext cx="4320480" cy="62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11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Presentazione su schermo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Comastri</dc:creator>
  <cp:lastModifiedBy>Claudio Comastri</cp:lastModifiedBy>
  <cp:revision>2</cp:revision>
  <dcterms:created xsi:type="dcterms:W3CDTF">2015-06-02T20:33:15Z</dcterms:created>
  <dcterms:modified xsi:type="dcterms:W3CDTF">2015-06-02T20:52:35Z</dcterms:modified>
</cp:coreProperties>
</file>