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83" r:id="rId15"/>
    <p:sldId id="285" r:id="rId16"/>
    <p:sldId id="284" r:id="rId17"/>
    <p:sldId id="286" r:id="rId18"/>
    <p:sldId id="288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" y="97184"/>
            <a:ext cx="9037536" cy="635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488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35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3" y="260648"/>
            <a:ext cx="8711893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701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568952" cy="643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701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" y="617662"/>
            <a:ext cx="912003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359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TEFANO\Documents\Didattica\Corso Costruzioni Idrauliche\vasch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20" y="1412776"/>
            <a:ext cx="6561138" cy="50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" t="-75489" r="45712" b="75489"/>
          <a:stretch/>
        </p:blipFill>
        <p:spPr bwMode="auto">
          <a:xfrm>
            <a:off x="1547664" y="-3123728"/>
            <a:ext cx="493008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352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771" y="3868321"/>
            <a:ext cx="5760640" cy="276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993" r="-11" b="51290"/>
          <a:stretch/>
        </p:blipFill>
        <p:spPr bwMode="auto">
          <a:xfrm rot="60000">
            <a:off x="50303" y="2275892"/>
            <a:ext cx="5034931" cy="154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5068522" y="181303"/>
            <a:ext cx="3319901" cy="365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352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902142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3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4608512" cy="314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38" y="332656"/>
            <a:ext cx="3261613" cy="30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0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" y="0"/>
            <a:ext cx="4775460" cy="306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76" y="2454634"/>
            <a:ext cx="5143528" cy="435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36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02"/>
            <a:ext cx="9108504" cy="64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21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5420" cy="634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21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3040" cy="630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21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3020" cy="630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53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2616"/>
            <a:ext cx="7767231" cy="58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83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506149" cy="545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9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7356950" cy="53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35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79428" y="1412776"/>
            <a:ext cx="57606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384265" y="1124744"/>
            <a:ext cx="57606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321649" cy="530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984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0</Words>
  <Application>Microsoft Office PowerPoint</Application>
  <PresentationFormat>Presentazione su schermo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Alvisi</dc:creator>
  <cp:lastModifiedBy>STEFANO</cp:lastModifiedBy>
  <cp:revision>30</cp:revision>
  <dcterms:created xsi:type="dcterms:W3CDTF">2015-05-19T10:36:20Z</dcterms:created>
  <dcterms:modified xsi:type="dcterms:W3CDTF">2015-05-20T09:03:36Z</dcterms:modified>
</cp:coreProperties>
</file>