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1" r:id="rId14"/>
    <p:sldId id="282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25/05/2015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25/05/2015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25/05/2015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25/05/2015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4655"/>
            <a:ext cx="9143999" cy="643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218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34235" cy="648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358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2" y="221382"/>
            <a:ext cx="9106350" cy="637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701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34235" cy="648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701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34235" cy="648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359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34235" cy="648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488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9" y="117113"/>
            <a:ext cx="8734235" cy="648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29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113"/>
            <a:ext cx="8734235" cy="648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21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7" y="188640"/>
            <a:ext cx="8734235" cy="648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21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2548"/>
            <a:ext cx="8924830" cy="649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534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45" y="189121"/>
            <a:ext cx="8734235" cy="648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83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66823" cy="652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98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66823" cy="652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358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79428" y="1412776"/>
            <a:ext cx="57606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2384265" y="1124744"/>
            <a:ext cx="57606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92242" cy="648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984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0</Words>
  <Application>Microsoft Office PowerPoint</Application>
  <PresentationFormat>Presentazione su schermo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 Alvisi</dc:creator>
  <cp:lastModifiedBy>STEFANO</cp:lastModifiedBy>
  <cp:revision>20</cp:revision>
  <dcterms:created xsi:type="dcterms:W3CDTF">2015-05-19T10:36:20Z</dcterms:created>
  <dcterms:modified xsi:type="dcterms:W3CDTF">2015-05-25T12:53:57Z</dcterms:modified>
</cp:coreProperties>
</file>