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4409-60CD-4C29-B3CB-4E2D18E9FCA2}" type="datetimeFigureOut">
              <a:rPr lang="it-IT" smtClean="0"/>
              <a:t>04/10/2011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0851-4DB5-43FE-8FAB-7122378B6F8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4409-60CD-4C29-B3CB-4E2D18E9FCA2}" type="datetimeFigureOut">
              <a:rPr lang="it-IT" smtClean="0"/>
              <a:t>04/10/2011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0851-4DB5-43FE-8FAB-7122378B6F8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4409-60CD-4C29-B3CB-4E2D18E9FCA2}" type="datetimeFigureOut">
              <a:rPr lang="it-IT" smtClean="0"/>
              <a:t>04/10/2011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0851-4DB5-43FE-8FAB-7122378B6F8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4409-60CD-4C29-B3CB-4E2D18E9FCA2}" type="datetimeFigureOut">
              <a:rPr lang="it-IT" smtClean="0"/>
              <a:t>04/10/2011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0851-4DB5-43FE-8FAB-7122378B6F8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4409-60CD-4C29-B3CB-4E2D18E9FCA2}" type="datetimeFigureOut">
              <a:rPr lang="it-IT" smtClean="0"/>
              <a:t>04/10/2011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0851-4DB5-43FE-8FAB-7122378B6F8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4409-60CD-4C29-B3CB-4E2D18E9FCA2}" type="datetimeFigureOut">
              <a:rPr lang="it-IT" smtClean="0"/>
              <a:t>04/10/2011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0851-4DB5-43FE-8FAB-7122378B6F8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4409-60CD-4C29-B3CB-4E2D18E9FCA2}" type="datetimeFigureOut">
              <a:rPr lang="it-IT" smtClean="0"/>
              <a:t>04/10/2011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0851-4DB5-43FE-8FAB-7122378B6F8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4409-60CD-4C29-B3CB-4E2D18E9FCA2}" type="datetimeFigureOut">
              <a:rPr lang="it-IT" smtClean="0"/>
              <a:t>04/10/2011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0851-4DB5-43FE-8FAB-7122378B6F8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4409-60CD-4C29-B3CB-4E2D18E9FCA2}" type="datetimeFigureOut">
              <a:rPr lang="it-IT" smtClean="0"/>
              <a:t>04/10/2011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0851-4DB5-43FE-8FAB-7122378B6F8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4409-60CD-4C29-B3CB-4E2D18E9FCA2}" type="datetimeFigureOut">
              <a:rPr lang="it-IT" smtClean="0"/>
              <a:t>04/10/2011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0851-4DB5-43FE-8FAB-7122378B6F8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4409-60CD-4C29-B3CB-4E2D18E9FCA2}" type="datetimeFigureOut">
              <a:rPr lang="it-IT" smtClean="0"/>
              <a:t>04/10/2011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30851-4DB5-43FE-8FAB-7122378B6F8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14409-60CD-4C29-B3CB-4E2D18E9FCA2}" type="datetimeFigureOut">
              <a:rPr lang="it-IT" smtClean="0"/>
              <a:t>04/10/2011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30851-4DB5-43FE-8FAB-7122378B6F8E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28596" y="642918"/>
            <a:ext cx="8715404" cy="5929330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it-IT" sz="4900" dirty="0" smtClean="0">
                <a:solidFill>
                  <a:schemeClr val="tx1"/>
                </a:solidFill>
              </a:rPr>
              <a:t>L. Corradi dell’ Acqua “ Meccanica delle strutture ,vol. III : La valutazione della capacità portante”, McGraw-Hill, 1994.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Appunti :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Capitolo 1: Analisi incrementale di strutture </a:t>
            </a:r>
            <a:r>
              <a:rPr lang="it-IT" sz="4900" dirty="0" err="1" smtClean="0">
                <a:solidFill>
                  <a:schemeClr val="tx1"/>
                </a:solidFill>
              </a:rPr>
              <a:t>elasto-plastiche</a:t>
            </a:r>
            <a:r>
              <a:rPr lang="it-IT" sz="4900" dirty="0" smtClean="0">
                <a:solidFill>
                  <a:schemeClr val="tx1"/>
                </a:solidFill>
              </a:rPr>
              <a:t>, pp. 1-35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Capitolo 2: Analisi limite di sistemi di travi, pp. 1-20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Capitolo 3: Analisi limite in presenza di sollecitazioni composte e stati di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sollecitazione </a:t>
            </a:r>
            <a:r>
              <a:rPr lang="it-IT" sz="4900" dirty="0" err="1" smtClean="0">
                <a:solidFill>
                  <a:schemeClr val="tx1"/>
                </a:solidFill>
              </a:rPr>
              <a:t>pluri-assiali</a:t>
            </a:r>
            <a:r>
              <a:rPr lang="it-IT" sz="4900" dirty="0" smtClean="0">
                <a:solidFill>
                  <a:schemeClr val="tx1"/>
                </a:solidFill>
              </a:rPr>
              <a:t>, pp. 1-20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-</a:t>
            </a:r>
          </a:p>
          <a:p>
            <a:pPr algn="just"/>
            <a:r>
              <a:rPr lang="it-IT" sz="4900" dirty="0" smtClean="0">
                <a:solidFill>
                  <a:schemeClr val="tx1"/>
                </a:solidFill>
              </a:rPr>
              <a:t>L. </a:t>
            </a:r>
            <a:r>
              <a:rPr lang="it-IT" sz="4900" dirty="0" err="1" smtClean="0">
                <a:solidFill>
                  <a:schemeClr val="tx1"/>
                </a:solidFill>
              </a:rPr>
              <a:t>Gambarotta</a:t>
            </a:r>
            <a:r>
              <a:rPr lang="it-IT" sz="4900" dirty="0" smtClean="0">
                <a:solidFill>
                  <a:schemeClr val="tx1"/>
                </a:solidFill>
              </a:rPr>
              <a:t>, L. </a:t>
            </a:r>
            <a:r>
              <a:rPr lang="it-IT" sz="4900" dirty="0" err="1" smtClean="0">
                <a:solidFill>
                  <a:schemeClr val="tx1"/>
                </a:solidFill>
              </a:rPr>
              <a:t>Nunziante</a:t>
            </a:r>
            <a:r>
              <a:rPr lang="it-IT" sz="4900" dirty="0" smtClean="0">
                <a:solidFill>
                  <a:schemeClr val="tx1"/>
                </a:solidFill>
              </a:rPr>
              <a:t>, A. Tralli “ Scienza delle Costruzioni” , McGraw-Hill,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2003 (Capitolo 7: Resistenza e stabilità delle strutture, pp. 485-582 )</a:t>
            </a:r>
            <a:br>
              <a:rPr lang="it-IT" sz="4900" dirty="0" smtClean="0">
                <a:solidFill>
                  <a:schemeClr val="tx1"/>
                </a:solidFill>
              </a:rPr>
            </a:br>
            <a:endParaRPr lang="it-IT" sz="4900" dirty="0" smtClean="0">
              <a:solidFill>
                <a:schemeClr val="tx1"/>
              </a:solidFill>
            </a:endParaRPr>
          </a:p>
          <a:p>
            <a:pPr algn="just"/>
            <a:r>
              <a:rPr lang="it-IT" sz="4900" dirty="0" err="1" smtClean="0">
                <a:solidFill>
                  <a:schemeClr val="tx1"/>
                </a:solidFill>
              </a:rPr>
              <a:t>-D</a:t>
            </a:r>
            <a:r>
              <a:rPr lang="it-IT" sz="4900" dirty="0" smtClean="0">
                <a:solidFill>
                  <a:schemeClr val="tx1"/>
                </a:solidFill>
              </a:rPr>
              <a:t>. Ferretti, I. </a:t>
            </a:r>
            <a:r>
              <a:rPr lang="it-IT" sz="4900" dirty="0" err="1" smtClean="0">
                <a:solidFill>
                  <a:schemeClr val="tx1"/>
                </a:solidFill>
              </a:rPr>
              <a:t>Iori</a:t>
            </a:r>
            <a:r>
              <a:rPr lang="it-IT" sz="4900" dirty="0" smtClean="0">
                <a:solidFill>
                  <a:schemeClr val="tx1"/>
                </a:solidFill>
              </a:rPr>
              <a:t>, M. </a:t>
            </a:r>
            <a:r>
              <a:rPr lang="it-IT" sz="4900" dirty="0" err="1" smtClean="0">
                <a:solidFill>
                  <a:schemeClr val="tx1"/>
                </a:solidFill>
              </a:rPr>
              <a:t>Morini</a:t>
            </a:r>
            <a:r>
              <a:rPr lang="it-IT" sz="4900" dirty="0" smtClean="0">
                <a:solidFill>
                  <a:schemeClr val="tx1"/>
                </a:solidFill>
              </a:rPr>
              <a:t> “ La stabilità delle strutture : Il caso delle strutture in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cemento armato”, McGraw-Hill, 2002 (Capitolo 4: L’analisi agli elementi finiti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nell’instabilità delle strutture in c.a., pp. 127-189, Capitolo 5: Procedimenti risolutivi nell’analisi non lineare agli elementi finiti, pp. 193-229)</a:t>
            </a:r>
            <a:br>
              <a:rPr lang="it-IT" sz="4900" dirty="0" smtClean="0">
                <a:solidFill>
                  <a:schemeClr val="tx1"/>
                </a:solidFill>
              </a:rPr>
            </a:br>
            <a:endParaRPr lang="it-IT" sz="4900" dirty="0" smtClean="0">
              <a:solidFill>
                <a:schemeClr val="tx1"/>
              </a:solidFill>
            </a:endParaRPr>
          </a:p>
          <a:p>
            <a:pPr algn="l"/>
            <a:r>
              <a:rPr lang="it-IT" sz="4900" dirty="0" err="1" smtClean="0">
                <a:solidFill>
                  <a:schemeClr val="tx1"/>
                </a:solidFill>
              </a:rPr>
              <a:t>-AA.VV.</a:t>
            </a:r>
            <a:r>
              <a:rPr lang="it-IT" sz="4900" dirty="0" smtClean="0">
                <a:solidFill>
                  <a:schemeClr val="tx1"/>
                </a:solidFill>
              </a:rPr>
              <a:t> “Manuale dell’ Ingegneria civile, vol. II: Scienza delle costruzioni”,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Zanichelli,2001.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M. </a:t>
            </a:r>
            <a:r>
              <a:rPr lang="it-IT" sz="4900" dirty="0" err="1" smtClean="0">
                <a:solidFill>
                  <a:schemeClr val="tx1"/>
                </a:solidFill>
              </a:rPr>
              <a:t>Capurso</a:t>
            </a:r>
            <a:r>
              <a:rPr lang="it-IT" sz="4900" dirty="0" smtClean="0">
                <a:solidFill>
                  <a:schemeClr val="tx1"/>
                </a:solidFill>
              </a:rPr>
              <a:t>, F. </a:t>
            </a:r>
            <a:r>
              <a:rPr lang="it-IT" sz="4900" dirty="0" err="1" smtClean="0">
                <a:solidFill>
                  <a:schemeClr val="tx1"/>
                </a:solidFill>
              </a:rPr>
              <a:t>Laudiero</a:t>
            </a:r>
            <a:r>
              <a:rPr lang="it-IT" sz="4900" dirty="0" smtClean="0">
                <a:solidFill>
                  <a:schemeClr val="tx1"/>
                </a:solidFill>
              </a:rPr>
              <a:t>, A. Tralli “ Analisi limite delle strutture”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M. Como “ Stabilità dell’equilibrio”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err="1" smtClean="0">
                <a:solidFill>
                  <a:schemeClr val="tx1"/>
                </a:solidFill>
              </a:rPr>
              <a:t>-R</a:t>
            </a:r>
            <a:r>
              <a:rPr lang="it-IT" sz="4900" dirty="0" smtClean="0">
                <a:solidFill>
                  <a:schemeClr val="tx1"/>
                </a:solidFill>
              </a:rPr>
              <a:t>. </a:t>
            </a:r>
            <a:r>
              <a:rPr lang="it-IT" sz="4900" dirty="0" err="1" smtClean="0">
                <a:solidFill>
                  <a:schemeClr val="tx1"/>
                </a:solidFill>
              </a:rPr>
              <a:t>Baldacci</a:t>
            </a:r>
            <a:r>
              <a:rPr lang="it-IT" sz="4900" dirty="0" smtClean="0">
                <a:solidFill>
                  <a:schemeClr val="tx1"/>
                </a:solidFill>
              </a:rPr>
              <a:t>, G. </a:t>
            </a:r>
            <a:r>
              <a:rPr lang="it-IT" sz="4900" dirty="0" err="1" smtClean="0">
                <a:solidFill>
                  <a:schemeClr val="tx1"/>
                </a:solidFill>
              </a:rPr>
              <a:t>Ceradini</a:t>
            </a:r>
            <a:r>
              <a:rPr lang="it-IT" sz="4900" dirty="0" smtClean="0">
                <a:solidFill>
                  <a:schemeClr val="tx1"/>
                </a:solidFill>
              </a:rPr>
              <a:t>, E. </a:t>
            </a:r>
            <a:r>
              <a:rPr lang="it-IT" sz="4900" dirty="0" err="1" smtClean="0">
                <a:solidFill>
                  <a:schemeClr val="tx1"/>
                </a:solidFill>
              </a:rPr>
              <a:t>Giangreco</a:t>
            </a:r>
            <a:r>
              <a:rPr lang="it-IT" sz="4900" dirty="0" smtClean="0">
                <a:solidFill>
                  <a:schemeClr val="tx1"/>
                </a:solidFill>
              </a:rPr>
              <a:t> “Plasticità” </a:t>
            </a:r>
            <a:r>
              <a:rPr lang="it-IT" sz="4900" dirty="0" err="1" smtClean="0">
                <a:solidFill>
                  <a:schemeClr val="tx1"/>
                </a:solidFill>
              </a:rPr>
              <a:t>Italsider</a:t>
            </a:r>
            <a:r>
              <a:rPr lang="it-IT" sz="4900" dirty="0" smtClean="0">
                <a:solidFill>
                  <a:schemeClr val="tx1"/>
                </a:solidFill>
              </a:rPr>
              <a:t>, </a:t>
            </a:r>
            <a:r>
              <a:rPr lang="it-IT" sz="4900" dirty="0" err="1" smtClean="0">
                <a:solidFill>
                  <a:schemeClr val="tx1"/>
                </a:solidFill>
              </a:rPr>
              <a:t>vol</a:t>
            </a:r>
            <a:r>
              <a:rPr lang="it-IT" sz="4900" dirty="0" smtClean="0">
                <a:solidFill>
                  <a:schemeClr val="tx1"/>
                </a:solidFill>
              </a:rPr>
              <a:t> </a:t>
            </a:r>
            <a:r>
              <a:rPr lang="it-IT" sz="4900" dirty="0" err="1" smtClean="0">
                <a:solidFill>
                  <a:schemeClr val="tx1"/>
                </a:solidFill>
              </a:rPr>
              <a:t>IIa</a:t>
            </a:r>
            <a:r>
              <a:rPr lang="it-IT" sz="4900" dirty="0" smtClean="0">
                <a:solidFill>
                  <a:schemeClr val="tx1"/>
                </a:solidFill>
              </a:rPr>
              <a:t> 1971.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G. </a:t>
            </a:r>
            <a:r>
              <a:rPr lang="it-IT" sz="4900" dirty="0" err="1" smtClean="0">
                <a:solidFill>
                  <a:schemeClr val="tx1"/>
                </a:solidFill>
              </a:rPr>
              <a:t>Ceradini</a:t>
            </a:r>
            <a:r>
              <a:rPr lang="it-IT" sz="4900" dirty="0" smtClean="0">
                <a:solidFill>
                  <a:schemeClr val="tx1"/>
                </a:solidFill>
              </a:rPr>
              <a:t> “Parte I: Fondamenti generali”</a:t>
            </a:r>
            <a:br>
              <a:rPr lang="it-IT" sz="4900" dirty="0" smtClean="0">
                <a:solidFill>
                  <a:schemeClr val="tx1"/>
                </a:solidFill>
              </a:rPr>
            </a:br>
            <a:r>
              <a:rPr lang="it-IT" sz="4900" dirty="0" smtClean="0">
                <a:solidFill>
                  <a:schemeClr val="tx1"/>
                </a:solidFill>
              </a:rPr>
              <a:t>M. </a:t>
            </a:r>
            <a:r>
              <a:rPr lang="it-IT" sz="4900" dirty="0" err="1" smtClean="0">
                <a:solidFill>
                  <a:schemeClr val="tx1"/>
                </a:solidFill>
              </a:rPr>
              <a:t>Capurso</a:t>
            </a:r>
            <a:r>
              <a:rPr lang="it-IT" sz="4900" dirty="0" smtClean="0">
                <a:solidFill>
                  <a:schemeClr val="tx1"/>
                </a:solidFill>
              </a:rPr>
              <a:t> “ Parte II: </a:t>
            </a:r>
            <a:r>
              <a:rPr lang="it-IT" sz="4900" dirty="0" err="1" smtClean="0">
                <a:solidFill>
                  <a:schemeClr val="tx1"/>
                </a:solidFill>
              </a:rPr>
              <a:t>Elasto-plasticità</a:t>
            </a:r>
            <a:r>
              <a:rPr lang="it-IT" sz="4900" dirty="0" smtClean="0">
                <a:solidFill>
                  <a:schemeClr val="tx1"/>
                </a:solidFill>
              </a:rPr>
              <a:t> delle strutture”</a:t>
            </a:r>
          </a:p>
          <a:p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</Words>
  <Application>Microsoft Office PowerPoint</Application>
  <PresentationFormat>Presentazione su schermo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elena benvenuti</dc:creator>
  <cp:lastModifiedBy> elena benvenuti</cp:lastModifiedBy>
  <cp:revision>1</cp:revision>
  <dcterms:created xsi:type="dcterms:W3CDTF">2011-10-04T16:20:13Z</dcterms:created>
  <dcterms:modified xsi:type="dcterms:W3CDTF">2011-10-04T16:23:16Z</dcterms:modified>
</cp:coreProperties>
</file>