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794219DA-C065-4E1E-ACFB-4D9F3213CB76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A789C820-CC80-4A50-B4A6-A1EF23BE47D1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794219DA-C065-4E1E-ACFB-4D9F3213CB76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789C820-CC80-4A50-B4A6-A1EF23BE47D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794219DA-C065-4E1E-ACFB-4D9F3213CB76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789C820-CC80-4A50-B4A6-A1EF23BE47D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794219DA-C065-4E1E-ACFB-4D9F3213CB76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789C820-CC80-4A50-B4A6-A1EF23BE47D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794219DA-C065-4E1E-ACFB-4D9F3213CB76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789C820-CC80-4A50-B4A6-A1EF23BE47D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794219DA-C065-4E1E-ACFB-4D9F3213CB76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789C820-CC80-4A50-B4A6-A1EF23BE47D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794219DA-C065-4E1E-ACFB-4D9F3213CB76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789C820-CC80-4A50-B4A6-A1EF23BE47D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794219DA-C065-4E1E-ACFB-4D9F3213CB76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789C820-CC80-4A50-B4A6-A1EF23BE47D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794219DA-C065-4E1E-ACFB-4D9F3213CB76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789C820-CC80-4A50-B4A6-A1EF23BE47D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794219DA-C065-4E1E-ACFB-4D9F3213CB76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789C820-CC80-4A50-B4A6-A1EF23BE47D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794219DA-C065-4E1E-ACFB-4D9F3213CB76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789C820-CC80-4A50-B4A6-A1EF23BE47D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794219DA-C065-4E1E-ACFB-4D9F3213CB76}" type="datetimeFigureOut">
              <a:rPr lang="it-IT" smtClean="0"/>
              <a:t>14/06/2017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A789C820-CC80-4A50-B4A6-A1EF23BE47D1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altLang="it-IT" sz="2800" b="1" dirty="0">
                <a:solidFill>
                  <a:srgbClr val="000000"/>
                </a:solidFill>
              </a:rPr>
              <a:t>DALLO STATUTO DEI LAVORATORI AL D. LGS. N. 626/1994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899593" y="1981200"/>
            <a:ext cx="7711008" cy="4616152"/>
          </a:xfrm>
        </p:spPr>
        <p:txBody>
          <a:bodyPr/>
          <a:lstStyle/>
          <a:p>
            <a:pPr algn="just"/>
            <a:endParaRPr lang="it-IT" sz="2400" u="sng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 algn="just">
              <a:buNone/>
            </a:pPr>
            <a:r>
              <a:rPr lang="it-IT" sz="1800" i="1" dirty="0" smtClean="0">
                <a:solidFill>
                  <a:srgbClr val="292929"/>
                </a:solidFill>
              </a:rPr>
              <a:t>      </a:t>
            </a:r>
            <a:r>
              <a:rPr lang="it-IT" sz="2400" i="1" dirty="0" smtClean="0">
                <a:solidFill>
                  <a:srgbClr val="292929"/>
                </a:solidFill>
              </a:rPr>
              <a:t>(</a:t>
            </a:r>
            <a:r>
              <a:rPr lang="it-IT" sz="2400" i="1" dirty="0">
                <a:solidFill>
                  <a:srgbClr val="292929"/>
                </a:solidFill>
              </a:rPr>
              <a:t>segue)  </a:t>
            </a:r>
            <a:r>
              <a:rPr lang="it-IT" altLang="it-IT" sz="2400" b="1" u="sng" dirty="0" err="1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D.Lgs.</a:t>
            </a:r>
            <a:r>
              <a:rPr lang="it-IT" altLang="it-IT" sz="24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N. 626/1994</a:t>
            </a:r>
            <a:endParaRPr lang="it-IT" sz="2400" u="sng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just"/>
            <a:endParaRPr lang="it-IT" sz="2400" u="sng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just"/>
            <a:r>
              <a:rPr lang="it-IT" sz="24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Art</a:t>
            </a:r>
            <a:r>
              <a:rPr lang="it-IT" sz="24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 </a:t>
            </a:r>
            <a:r>
              <a:rPr lang="it-IT" sz="24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5</a:t>
            </a:r>
            <a:r>
              <a:rPr lang="it-IT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Obblighi </a:t>
            </a:r>
            <a:r>
              <a:rPr lang="it-IT" sz="24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dei lavoratori</a:t>
            </a:r>
          </a:p>
          <a:p>
            <a:pPr marL="0" indent="0" algn="just">
              <a:buNone/>
            </a:pPr>
            <a:endParaRPr lang="it-IT" sz="2400" u="sng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 algn="just">
              <a:buNone/>
            </a:pPr>
            <a:r>
              <a:rPr lang="it-IT" sz="24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comma 1</a:t>
            </a:r>
            <a:r>
              <a:rPr lang="it-IT" sz="2400" dirty="0"/>
              <a:t>. Ciascun lavoratore deve prendersi cura della propria sicurezza e della propria salute e di quella delle altre persone presenti sul luogo di lavoro, su cui possono ricadere gli effetti delle sue azioni o omissioni, conformemente alla sua formazione ed alle istruzioni e ai mezzi forniti dal datore di lavoro.</a:t>
            </a:r>
          </a:p>
          <a:p>
            <a:pPr marL="0" indent="0" algn="just">
              <a:buNone/>
            </a:pPr>
            <a:r>
              <a:rPr lang="it-IT" sz="2400" dirty="0"/>
              <a:t> </a:t>
            </a: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931243675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12</TotalTime>
  <Words>83</Words>
  <Application>Microsoft Office PowerPoint</Application>
  <PresentationFormat>Presentazione su schermo (4:3)</PresentationFormat>
  <Paragraphs>8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DALLO STATUTO DEI LAVORATORI AL D. LGS. N. 626/1994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Proprietario</dc:creator>
  <cp:lastModifiedBy>Proprietario</cp:lastModifiedBy>
  <cp:revision>4</cp:revision>
  <dcterms:created xsi:type="dcterms:W3CDTF">2017-06-13T15:44:30Z</dcterms:created>
  <dcterms:modified xsi:type="dcterms:W3CDTF">2017-06-14T08:16:51Z</dcterms:modified>
</cp:coreProperties>
</file>

<file path=docProps/thumbnail.jpeg>
</file>