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109D72A5-F38F-41E1-B367-5142EBE25843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55A6108A-F36D-4DD3-8577-3D90F38AF538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sz="3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49325" y="1981200"/>
            <a:ext cx="7655123" cy="4544144"/>
          </a:xfrm>
        </p:spPr>
        <p:txBody>
          <a:bodyPr/>
          <a:lstStyle/>
          <a:p>
            <a:pPr marL="0" indent="0"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  (</a:t>
            </a:r>
            <a:r>
              <a:rPr lang="it-IT" sz="2400" i="1" dirty="0">
                <a:solidFill>
                  <a:srgbClr val="292929"/>
                </a:solidFill>
              </a:rPr>
              <a:t>segue)  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</a:t>
            </a:r>
            <a:r>
              <a:rPr lang="it-IT" alt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Consiglio</a:t>
            </a:r>
          </a:p>
          <a:p>
            <a:endParaRPr lang="it-IT" sz="2400" b="1" u="sng" dirty="0">
              <a:solidFill>
                <a:srgbClr val="29292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 algn="just"/>
            <a:r>
              <a:rPr lang="it-IT" sz="2400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considerando</a:t>
            </a:r>
            <a:r>
              <a:rPr lang="it-IT" sz="2400" dirty="0"/>
              <a:t> che, per garantire un miglior livello di protezione, è necessario che i </a:t>
            </a:r>
            <a:r>
              <a:rPr lang="it-IT" sz="2400"/>
              <a:t>lavoratori </a:t>
            </a:r>
            <a:r>
              <a:rPr lang="it-IT" sz="2400" smtClean="0"/>
              <a:t>e/o </a:t>
            </a:r>
            <a:r>
              <a:rPr lang="it-IT" sz="2400" dirty="0"/>
              <a:t>i loro rappresentanti siano informati circa i rischi </a:t>
            </a:r>
            <a:r>
              <a:rPr lang="it-IT" sz="2400" dirty="0" smtClean="0"/>
              <a:t>per la </a:t>
            </a:r>
            <a:r>
              <a:rPr lang="it-IT" sz="2400" dirty="0"/>
              <a:t>sicurezza e la salute e circa le misure occorrenti per ridurre o sopprimere questi rischi; che è inoltre </a:t>
            </a:r>
            <a:r>
              <a:rPr lang="it-IT" sz="2400" dirty="0" smtClean="0"/>
              <a:t>indispensabile </a:t>
            </a:r>
            <a:r>
              <a:rPr lang="it-IT" sz="2400" dirty="0"/>
              <a:t>che essi siano </a:t>
            </a:r>
            <a:r>
              <a:rPr lang="it-IT" sz="2400" dirty="0" smtClean="0"/>
              <a:t>in </a:t>
            </a:r>
            <a:r>
              <a:rPr lang="it-IT" sz="2400" dirty="0"/>
              <a:t>grado di contribuire, con una partecipazione equilibrata, conformemente alle legislazioni e/o prassi nazionali, all'adozione delle necessarie misure di protezione;</a:t>
            </a:r>
          </a:p>
          <a:p>
            <a:pPr algn="just"/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447184112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5</TotalTime>
  <Words>83</Words>
  <Application>Microsoft Office PowerPoint</Application>
  <PresentationFormat>Presentazione su schermo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EUROPA</dc:title>
  <dc:creator>Proprietario</dc:creator>
  <cp:lastModifiedBy>Proprietario</cp:lastModifiedBy>
  <cp:revision>3</cp:revision>
  <dcterms:created xsi:type="dcterms:W3CDTF">2017-05-30T13:58:09Z</dcterms:created>
  <dcterms:modified xsi:type="dcterms:W3CDTF">2017-05-30T14:08:22Z</dcterms:modified>
</cp:coreProperties>
</file>

<file path=docProps/thumbnail.jpeg>
</file>