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7" r:id="rId2"/>
  </p:sldIdLst>
  <p:sldSz cx="9144000" cy="6858000" type="screen4x3"/>
  <p:notesSz cx="6858000" cy="9144000"/>
  <p:defaultTextStyle>
    <a:defPPr>
      <a:defRPr lang="it-IT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69" d="100"/>
          <a:sy n="69" d="100"/>
        </p:scale>
        <p:origin x="-1416" y="-96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Diapositiva tito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22" name="Rectangle 2"/>
          <p:cNvSpPr>
            <a:spLocks noGrp="1" noChangeArrowheads="1"/>
          </p:cNvSpPr>
          <p:nvPr>
            <p:ph type="subTitle" idx="1"/>
          </p:nvPr>
        </p:nvSpPr>
        <p:spPr>
          <a:xfrm>
            <a:off x="2286000" y="3581400"/>
            <a:ext cx="5638800" cy="1905000"/>
          </a:xfrm>
        </p:spPr>
        <p:txBody>
          <a:bodyPr/>
          <a:lstStyle>
            <a:lvl1pPr marL="0" indent="0">
              <a:buFont typeface="Wingdings" pitchFamily="2" charset="2"/>
              <a:buNone/>
              <a:defRPr/>
            </a:lvl1pPr>
          </a:lstStyle>
          <a:p>
            <a:pPr lvl="0"/>
            <a:r>
              <a:rPr lang="it-IT" altLang="it-IT" noProof="0" smtClean="0"/>
              <a:t>Fare clic per modificare lo stile del sottotitolo dello schema</a:t>
            </a:r>
            <a:endParaRPr lang="it-IT" altLang="it-IT" noProof="0" smtClean="0"/>
          </a:p>
        </p:txBody>
      </p:sp>
      <p:sp>
        <p:nvSpPr>
          <p:cNvPr id="5123" name="Rectangle 3"/>
          <p:cNvSpPr>
            <a:spLocks noGrp="1" noChangeArrowheads="1"/>
          </p:cNvSpPr>
          <p:nvPr>
            <p:ph type="dt" sz="half" idx="2"/>
          </p:nvPr>
        </p:nvSpPr>
        <p:spPr>
          <a:xfrm>
            <a:off x="685800" y="6248400"/>
            <a:ext cx="1905000" cy="457200"/>
          </a:xfrm>
        </p:spPr>
        <p:txBody>
          <a:bodyPr/>
          <a:lstStyle>
            <a:lvl1pPr>
              <a:defRPr/>
            </a:lvl1pPr>
          </a:lstStyle>
          <a:p>
            <a:fld id="{93989681-BB2A-42DD-A29B-D48D86DFD1C6}" type="datetimeFigureOut">
              <a:rPr lang="it-IT" smtClean="0"/>
              <a:t>30/05/2017</a:t>
            </a:fld>
            <a:endParaRPr lang="it-IT"/>
          </a:p>
        </p:txBody>
      </p:sp>
      <p:sp>
        <p:nvSpPr>
          <p:cNvPr id="5124" name="Rectangle 4"/>
          <p:cNvSpPr>
            <a:spLocks noGrp="1" noChangeArrowheads="1"/>
          </p:cNvSpPr>
          <p:nvPr>
            <p:ph type="ftr" sz="quarter" idx="3"/>
          </p:nvPr>
        </p:nvSpPr>
        <p:spPr>
          <a:xfrm>
            <a:off x="3124200" y="6248400"/>
            <a:ext cx="2895600" cy="457200"/>
          </a:xfrm>
        </p:spPr>
        <p:txBody>
          <a:bodyPr/>
          <a:lstStyle>
            <a:lvl1pPr>
              <a:defRPr/>
            </a:lvl1pPr>
          </a:lstStyle>
          <a:p>
            <a:endParaRPr lang="it-IT"/>
          </a:p>
        </p:txBody>
      </p:sp>
      <p:sp>
        <p:nvSpPr>
          <p:cNvPr id="5125" name="Rectangle 5"/>
          <p:cNvSpPr>
            <a:spLocks noGrp="1" noChangeArrowheads="1"/>
          </p:cNvSpPr>
          <p:nvPr>
            <p:ph type="sldNum" sz="quarter" idx="4"/>
          </p:nvPr>
        </p:nvSpPr>
        <p:spPr>
          <a:xfrm>
            <a:off x="6553200" y="6248400"/>
            <a:ext cx="1905000" cy="457200"/>
          </a:xfrm>
        </p:spPr>
        <p:txBody>
          <a:bodyPr/>
          <a:lstStyle>
            <a:lvl1pPr>
              <a:defRPr/>
            </a:lvl1pPr>
          </a:lstStyle>
          <a:p>
            <a:fld id="{3A856375-EFF8-4D06-8CF3-51C6BB4EF61B}" type="slidenum">
              <a:rPr lang="it-IT" smtClean="0"/>
              <a:t>‹N›</a:t>
            </a:fld>
            <a:endParaRPr lang="it-IT"/>
          </a:p>
        </p:txBody>
      </p:sp>
      <p:grpSp>
        <p:nvGrpSpPr>
          <p:cNvPr id="5126" name="Group 6"/>
          <p:cNvGrpSpPr>
            <a:grpSpLocks/>
          </p:cNvGrpSpPr>
          <p:nvPr/>
        </p:nvGrpSpPr>
        <p:grpSpPr bwMode="auto">
          <a:xfrm>
            <a:off x="0" y="914400"/>
            <a:ext cx="8686800" cy="2514600"/>
            <a:chOff x="0" y="576"/>
            <a:chExt cx="5472" cy="1584"/>
          </a:xfrm>
        </p:grpSpPr>
        <p:sp>
          <p:nvSpPr>
            <p:cNvPr id="5127" name="Oval 7"/>
            <p:cNvSpPr>
              <a:spLocks noChangeArrowheads="1"/>
            </p:cNvSpPr>
            <p:nvPr/>
          </p:nvSpPr>
          <p:spPr bwMode="auto">
            <a:xfrm>
              <a:off x="144" y="576"/>
              <a:ext cx="1584" cy="1584"/>
            </a:xfrm>
            <a:prstGeom prst="ellipse">
              <a:avLst/>
            </a:prstGeom>
            <a:noFill/>
            <a:ln w="12700">
              <a:solidFill>
                <a:schemeClr val="accent1"/>
              </a:solidFill>
              <a:round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pPr algn="ctr"/>
              <a:endParaRPr lang="it-IT" altLang="it-IT"/>
            </a:p>
          </p:txBody>
        </p:sp>
        <p:sp>
          <p:nvSpPr>
            <p:cNvPr id="5128" name="Rectangle 8"/>
            <p:cNvSpPr>
              <a:spLocks noChangeArrowheads="1"/>
            </p:cNvSpPr>
            <p:nvPr/>
          </p:nvSpPr>
          <p:spPr bwMode="hidden">
            <a:xfrm>
              <a:off x="0" y="1056"/>
              <a:ext cx="2976" cy="720"/>
            </a:xfrm>
            <a:prstGeom prst="rect">
              <a:avLst/>
            </a:prstGeom>
            <a:solidFill>
              <a:schemeClr val="accent2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pPr algn="ctr"/>
              <a:endParaRPr lang="it-IT" altLang="it-IT" sz="2400">
                <a:latin typeface="Times New Roman" charset="0"/>
              </a:endParaRPr>
            </a:p>
          </p:txBody>
        </p:sp>
        <p:sp>
          <p:nvSpPr>
            <p:cNvPr id="5129" name="Rectangle 9"/>
            <p:cNvSpPr>
              <a:spLocks noChangeArrowheads="1"/>
            </p:cNvSpPr>
            <p:nvPr/>
          </p:nvSpPr>
          <p:spPr bwMode="hidden">
            <a:xfrm>
              <a:off x="2496" y="1056"/>
              <a:ext cx="2976" cy="720"/>
            </a:xfrm>
            <a:prstGeom prst="rect">
              <a:avLst/>
            </a:prstGeom>
            <a:gradFill rotWithShape="0">
              <a:gsLst>
                <a:gs pos="0">
                  <a:schemeClr val="accent2"/>
                </a:gs>
                <a:gs pos="100000">
                  <a:schemeClr val="bg1"/>
                </a:gs>
              </a:gsLst>
              <a:lin ang="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pPr algn="ctr"/>
              <a:endParaRPr lang="it-IT" altLang="it-IT" sz="2400">
                <a:latin typeface="Times New Roman" charset="0"/>
              </a:endParaRPr>
            </a:p>
          </p:txBody>
        </p:sp>
        <p:sp>
          <p:nvSpPr>
            <p:cNvPr id="5130" name="Freeform 10"/>
            <p:cNvSpPr>
              <a:spLocks noChangeArrowheads="1"/>
            </p:cNvSpPr>
            <p:nvPr/>
          </p:nvSpPr>
          <p:spPr bwMode="auto">
            <a:xfrm>
              <a:off x="384" y="960"/>
              <a:ext cx="144" cy="913"/>
            </a:xfrm>
            <a:custGeom>
              <a:avLst/>
              <a:gdLst>
                <a:gd name="T0" fmla="*/ 1000 w 1000"/>
                <a:gd name="T1" fmla="*/ 1000 h 1000"/>
                <a:gd name="T2" fmla="*/ 0 w 1000"/>
                <a:gd name="T3" fmla="*/ 1000 h 1000"/>
                <a:gd name="T4" fmla="*/ 0 w 1000"/>
                <a:gd name="T5" fmla="*/ 0 h 1000"/>
                <a:gd name="T6" fmla="*/ 1000 w 1000"/>
                <a:gd name="T7" fmla="*/ 0 h 100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1000" h="1000">
                  <a:moveTo>
                    <a:pt x="1000" y="1000"/>
                  </a:moveTo>
                  <a:lnTo>
                    <a:pt x="0" y="1000"/>
                  </a:lnTo>
                  <a:lnTo>
                    <a:pt x="0" y="0"/>
                  </a:lnTo>
                  <a:lnTo>
                    <a:pt x="1000" y="0"/>
                  </a:lnTo>
                </a:path>
              </a:pathLst>
            </a:custGeom>
            <a:noFill/>
            <a:ln w="76200" cmpd="sng">
              <a:solidFill>
                <a:schemeClr val="tx2"/>
              </a:solidFill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/>
            <a:lstStyle/>
            <a:p>
              <a:endParaRPr lang="it-IT"/>
            </a:p>
          </p:txBody>
        </p:sp>
        <p:sp>
          <p:nvSpPr>
            <p:cNvPr id="5131" name="Freeform 11"/>
            <p:cNvSpPr>
              <a:spLocks noChangeArrowheads="1"/>
            </p:cNvSpPr>
            <p:nvPr/>
          </p:nvSpPr>
          <p:spPr bwMode="auto">
            <a:xfrm>
              <a:off x="4944" y="762"/>
              <a:ext cx="165" cy="864"/>
            </a:xfrm>
            <a:custGeom>
              <a:avLst/>
              <a:gdLst>
                <a:gd name="T0" fmla="*/ 0 w 1000"/>
                <a:gd name="T1" fmla="*/ 0 h 1000"/>
                <a:gd name="T2" fmla="*/ 1000 w 1000"/>
                <a:gd name="T3" fmla="*/ 0 h 1000"/>
                <a:gd name="T4" fmla="*/ 1000 w 1000"/>
                <a:gd name="T5" fmla="*/ 1000 h 1000"/>
                <a:gd name="T6" fmla="*/ 0 w 1000"/>
                <a:gd name="T7" fmla="*/ 1000 h 100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1000" h="1000">
                  <a:moveTo>
                    <a:pt x="0" y="0"/>
                  </a:moveTo>
                  <a:lnTo>
                    <a:pt x="1000" y="0"/>
                  </a:lnTo>
                  <a:lnTo>
                    <a:pt x="1000" y="1000"/>
                  </a:lnTo>
                  <a:lnTo>
                    <a:pt x="0" y="1000"/>
                  </a:lnTo>
                </a:path>
              </a:pathLst>
            </a:custGeom>
            <a:noFill/>
            <a:ln w="76200" cap="flat" cmpd="sng">
              <a:solidFill>
                <a:schemeClr val="accent1"/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/>
            <a:lstStyle/>
            <a:p>
              <a:endParaRPr lang="it-IT"/>
            </a:p>
          </p:txBody>
        </p:sp>
      </p:grpSp>
      <p:sp>
        <p:nvSpPr>
          <p:cNvPr id="5132" name="Rectangle 12"/>
          <p:cNvSpPr>
            <a:spLocks noGrp="1" noChangeArrowheads="1"/>
          </p:cNvSpPr>
          <p:nvPr>
            <p:ph type="ctrTitle"/>
          </p:nvPr>
        </p:nvSpPr>
        <p:spPr>
          <a:xfrm>
            <a:off x="838200" y="1443038"/>
            <a:ext cx="7086600" cy="1600200"/>
          </a:xfrm>
        </p:spPr>
        <p:txBody>
          <a:bodyPr anchor="ctr"/>
          <a:lstStyle>
            <a:lvl1pPr>
              <a:defRPr/>
            </a:lvl1pPr>
          </a:lstStyle>
          <a:p>
            <a:pPr lvl="0"/>
            <a:r>
              <a:rPr lang="it-IT" altLang="it-IT" noProof="0" smtClean="0"/>
              <a:t>Fare clic per modificare lo stile del titolo</a:t>
            </a:r>
            <a:endParaRPr lang="it-IT" altLang="it-IT" noProof="0" smtClean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olo e testo vertical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testo verticale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4" name="Segnaposto data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93989681-BB2A-42DD-A29B-D48D86DFD1C6}" type="datetimeFigureOut">
              <a:rPr lang="it-IT" smtClean="0"/>
              <a:t>30/05/2017</a:t>
            </a:fld>
            <a:endParaRPr lang="it-IT"/>
          </a:p>
        </p:txBody>
      </p:sp>
      <p:sp>
        <p:nvSpPr>
          <p:cNvPr id="5" name="Segnaposto piè di pa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it-IT"/>
          </a:p>
        </p:txBody>
      </p:sp>
      <p:sp>
        <p:nvSpPr>
          <p:cNvPr id="6" name="Segnaposto numero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3A856375-EFF8-4D06-8CF3-51C6BB4EF61B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494298977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1_Titolo e testo vertical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verticale 1"/>
          <p:cNvSpPr>
            <a:spLocks noGrp="1"/>
          </p:cNvSpPr>
          <p:nvPr>
            <p:ph type="title" orient="vert"/>
          </p:nvPr>
        </p:nvSpPr>
        <p:spPr>
          <a:xfrm>
            <a:off x="6691313" y="96838"/>
            <a:ext cx="1919287" cy="5999162"/>
          </a:xfrm>
        </p:spPr>
        <p:txBody>
          <a:bodyPr vert="eaVert"/>
          <a:lstStyle/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testo verticale 2"/>
          <p:cNvSpPr>
            <a:spLocks noGrp="1"/>
          </p:cNvSpPr>
          <p:nvPr>
            <p:ph type="body" orient="vert" idx="1"/>
          </p:nvPr>
        </p:nvSpPr>
        <p:spPr>
          <a:xfrm>
            <a:off x="931863" y="96838"/>
            <a:ext cx="5607050" cy="5999162"/>
          </a:xfrm>
        </p:spPr>
        <p:txBody>
          <a:bodyPr vert="eaVert"/>
          <a:lstStyle/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4" name="Segnaposto data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93989681-BB2A-42DD-A29B-D48D86DFD1C6}" type="datetimeFigureOut">
              <a:rPr lang="it-IT" smtClean="0"/>
              <a:t>30/05/2017</a:t>
            </a:fld>
            <a:endParaRPr lang="it-IT"/>
          </a:p>
        </p:txBody>
      </p:sp>
      <p:sp>
        <p:nvSpPr>
          <p:cNvPr id="5" name="Segnaposto piè di pa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it-IT"/>
          </a:p>
        </p:txBody>
      </p:sp>
      <p:sp>
        <p:nvSpPr>
          <p:cNvPr id="6" name="Segnaposto numero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3A856375-EFF8-4D06-8CF3-51C6BB4EF61B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134355005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olo e contenu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contenuto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4" name="Segnaposto data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93989681-BB2A-42DD-A29B-D48D86DFD1C6}" type="datetimeFigureOut">
              <a:rPr lang="it-IT" smtClean="0"/>
              <a:t>30/05/2017</a:t>
            </a:fld>
            <a:endParaRPr lang="it-IT"/>
          </a:p>
        </p:txBody>
      </p:sp>
      <p:sp>
        <p:nvSpPr>
          <p:cNvPr id="5" name="Segnaposto piè di pa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it-IT"/>
          </a:p>
        </p:txBody>
      </p:sp>
      <p:sp>
        <p:nvSpPr>
          <p:cNvPr id="6" name="Segnaposto numero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3A856375-EFF8-4D06-8CF3-51C6BB4EF61B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92130962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Intestazione sezion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testo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</p:txBody>
      </p:sp>
      <p:sp>
        <p:nvSpPr>
          <p:cNvPr id="4" name="Segnaposto data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93989681-BB2A-42DD-A29B-D48D86DFD1C6}" type="datetimeFigureOut">
              <a:rPr lang="it-IT" smtClean="0"/>
              <a:t>30/05/2017</a:t>
            </a:fld>
            <a:endParaRPr lang="it-IT"/>
          </a:p>
        </p:txBody>
      </p:sp>
      <p:sp>
        <p:nvSpPr>
          <p:cNvPr id="5" name="Segnaposto piè di pa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it-IT"/>
          </a:p>
        </p:txBody>
      </p:sp>
      <p:sp>
        <p:nvSpPr>
          <p:cNvPr id="6" name="Segnaposto numero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3A856375-EFF8-4D06-8CF3-51C6BB4EF61B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324731144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ue contenuti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contenuto 2"/>
          <p:cNvSpPr>
            <a:spLocks noGrp="1"/>
          </p:cNvSpPr>
          <p:nvPr>
            <p:ph sz="half" idx="1"/>
          </p:nvPr>
        </p:nvSpPr>
        <p:spPr>
          <a:xfrm>
            <a:off x="949325" y="1981200"/>
            <a:ext cx="3754438" cy="4114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4" name="Segnaposto contenuto 3"/>
          <p:cNvSpPr>
            <a:spLocks noGrp="1"/>
          </p:cNvSpPr>
          <p:nvPr>
            <p:ph sz="half" idx="2"/>
          </p:nvPr>
        </p:nvSpPr>
        <p:spPr>
          <a:xfrm>
            <a:off x="4856163" y="1981200"/>
            <a:ext cx="3754437" cy="4114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5" name="Segnaposto data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93989681-BB2A-42DD-A29B-D48D86DFD1C6}" type="datetimeFigureOut">
              <a:rPr lang="it-IT" smtClean="0"/>
              <a:t>30/05/2017</a:t>
            </a:fld>
            <a:endParaRPr lang="it-IT"/>
          </a:p>
        </p:txBody>
      </p:sp>
      <p:sp>
        <p:nvSpPr>
          <p:cNvPr id="6" name="Segnaposto piè di pagina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it-IT"/>
          </a:p>
        </p:txBody>
      </p:sp>
      <p:sp>
        <p:nvSpPr>
          <p:cNvPr id="7" name="Segnaposto numero diapositiva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3A856375-EFF8-4D06-8CF3-51C6BB4EF61B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377408811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nfron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testo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</p:txBody>
      </p:sp>
      <p:sp>
        <p:nvSpPr>
          <p:cNvPr id="4" name="Segnaposto contenuto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5" name="Segnaposto testo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</p:txBody>
      </p:sp>
      <p:sp>
        <p:nvSpPr>
          <p:cNvPr id="6" name="Segnaposto contenuto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7" name="Segnaposto data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93989681-BB2A-42DD-A29B-D48D86DFD1C6}" type="datetimeFigureOut">
              <a:rPr lang="it-IT" smtClean="0"/>
              <a:t>30/05/2017</a:t>
            </a:fld>
            <a:endParaRPr lang="it-IT"/>
          </a:p>
        </p:txBody>
      </p:sp>
      <p:sp>
        <p:nvSpPr>
          <p:cNvPr id="8" name="Segnaposto piè di pagina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it-IT"/>
          </a:p>
        </p:txBody>
      </p:sp>
      <p:sp>
        <p:nvSpPr>
          <p:cNvPr id="9" name="Segnaposto numero diapositiva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3A856375-EFF8-4D06-8CF3-51C6BB4EF61B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428644136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Solo tito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data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93989681-BB2A-42DD-A29B-D48D86DFD1C6}" type="datetimeFigureOut">
              <a:rPr lang="it-IT" smtClean="0"/>
              <a:t>30/05/2017</a:t>
            </a:fld>
            <a:endParaRPr lang="it-IT"/>
          </a:p>
        </p:txBody>
      </p:sp>
      <p:sp>
        <p:nvSpPr>
          <p:cNvPr id="4" name="Segnaposto piè di pagina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it-IT"/>
          </a:p>
        </p:txBody>
      </p:sp>
      <p:sp>
        <p:nvSpPr>
          <p:cNvPr id="5" name="Segnaposto numero diapositiva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3A856375-EFF8-4D06-8CF3-51C6BB4EF61B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148331970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Vuot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egnaposto data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93989681-BB2A-42DD-A29B-D48D86DFD1C6}" type="datetimeFigureOut">
              <a:rPr lang="it-IT" smtClean="0"/>
              <a:t>30/05/2017</a:t>
            </a:fld>
            <a:endParaRPr lang="it-IT"/>
          </a:p>
        </p:txBody>
      </p:sp>
      <p:sp>
        <p:nvSpPr>
          <p:cNvPr id="3" name="Segnaposto piè di pagina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it-IT"/>
          </a:p>
        </p:txBody>
      </p:sp>
      <p:sp>
        <p:nvSpPr>
          <p:cNvPr id="4" name="Segnaposto numero diapositiva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3A856375-EFF8-4D06-8CF3-51C6BB4EF61B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340427958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uto con didascal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/>
          <a:lstStyle>
            <a:lvl1pPr algn="l">
              <a:defRPr sz="2000" b="1"/>
            </a:lvl1pPr>
          </a:lstStyle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contenuto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4" name="Segnaposto testo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</p:txBody>
      </p:sp>
      <p:sp>
        <p:nvSpPr>
          <p:cNvPr id="5" name="Segnaposto data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93989681-BB2A-42DD-A29B-D48D86DFD1C6}" type="datetimeFigureOut">
              <a:rPr lang="it-IT" smtClean="0"/>
              <a:t>30/05/2017</a:t>
            </a:fld>
            <a:endParaRPr lang="it-IT"/>
          </a:p>
        </p:txBody>
      </p:sp>
      <p:sp>
        <p:nvSpPr>
          <p:cNvPr id="6" name="Segnaposto piè di pagina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it-IT"/>
          </a:p>
        </p:txBody>
      </p:sp>
      <p:sp>
        <p:nvSpPr>
          <p:cNvPr id="7" name="Segnaposto numero diapositiva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3A856375-EFF8-4D06-8CF3-51C6BB4EF61B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405708697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magine con didascal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/>
          <a:lstStyle>
            <a:lvl1pPr algn="l">
              <a:defRPr sz="2000" b="1"/>
            </a:lvl1pPr>
          </a:lstStyle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immagine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it-IT" smtClean="0"/>
              <a:t>Fare clic sull'icona per inserire un'immagine</a:t>
            </a:r>
            <a:endParaRPr lang="it-IT"/>
          </a:p>
        </p:txBody>
      </p:sp>
      <p:sp>
        <p:nvSpPr>
          <p:cNvPr id="4" name="Segnaposto testo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</p:txBody>
      </p:sp>
      <p:sp>
        <p:nvSpPr>
          <p:cNvPr id="5" name="Segnaposto data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93989681-BB2A-42DD-A29B-D48D86DFD1C6}" type="datetimeFigureOut">
              <a:rPr lang="it-IT" smtClean="0"/>
              <a:t>30/05/2017</a:t>
            </a:fld>
            <a:endParaRPr lang="it-IT"/>
          </a:p>
        </p:txBody>
      </p:sp>
      <p:sp>
        <p:nvSpPr>
          <p:cNvPr id="6" name="Segnaposto piè di pagina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it-IT"/>
          </a:p>
        </p:txBody>
      </p:sp>
      <p:sp>
        <p:nvSpPr>
          <p:cNvPr id="7" name="Segnaposto numero diapositiva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3A856375-EFF8-4D06-8CF3-51C6BB4EF61B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216628188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8" name="Rectangle 2"/>
          <p:cNvSpPr>
            <a:spLocks noChangeArrowheads="1"/>
          </p:cNvSpPr>
          <p:nvPr/>
        </p:nvSpPr>
        <p:spPr bwMode="auto">
          <a:xfrm>
            <a:off x="0" y="1377950"/>
            <a:ext cx="2133600" cy="101600"/>
          </a:xfrm>
          <a:prstGeom prst="rect">
            <a:avLst/>
          </a:prstGeom>
          <a:solidFill>
            <a:schemeClr val="accent2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/>
            <a:endParaRPr lang="it-IT" altLang="it-IT" sz="2400">
              <a:latin typeface="Times New Roman" charset="0"/>
            </a:endParaRPr>
          </a:p>
        </p:txBody>
      </p:sp>
      <p:sp>
        <p:nvSpPr>
          <p:cNvPr id="4099" name="Rectangle 3"/>
          <p:cNvSpPr>
            <a:spLocks noChangeArrowheads="1"/>
          </p:cNvSpPr>
          <p:nvPr/>
        </p:nvSpPr>
        <p:spPr bwMode="auto">
          <a:xfrm>
            <a:off x="1447800" y="1377950"/>
            <a:ext cx="7239000" cy="101600"/>
          </a:xfrm>
          <a:prstGeom prst="rect">
            <a:avLst/>
          </a:prstGeom>
          <a:gradFill rotWithShape="0">
            <a:gsLst>
              <a:gs pos="0">
                <a:schemeClr val="accent2"/>
              </a:gs>
              <a:gs pos="100000">
                <a:schemeClr val="bg1"/>
              </a:gs>
            </a:gsLst>
            <a:lin ang="0" scaled="1"/>
          </a:gra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/>
            <a:endParaRPr lang="it-IT" altLang="it-IT" sz="2400">
              <a:latin typeface="Times New Roman" charset="0"/>
            </a:endParaRPr>
          </a:p>
        </p:txBody>
      </p:sp>
      <p:sp>
        <p:nvSpPr>
          <p:cNvPr id="4100" name="Rectangle 4"/>
          <p:cNvSpPr>
            <a:spLocks noGrp="1" noChangeArrowheads="1"/>
          </p:cNvSpPr>
          <p:nvPr>
            <p:ph type="title"/>
          </p:nvPr>
        </p:nvSpPr>
        <p:spPr bwMode="auto">
          <a:xfrm>
            <a:off x="931863" y="96838"/>
            <a:ext cx="7158037" cy="14128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/>
          <a:p>
            <a:pPr lvl="0"/>
            <a:r>
              <a:rPr lang="it-IT" altLang="it-IT" smtClean="0"/>
              <a:t>Fare clic per modificare lo stile del titolo</a:t>
            </a:r>
          </a:p>
        </p:txBody>
      </p:sp>
      <p:sp>
        <p:nvSpPr>
          <p:cNvPr id="4101" name="Rectangle 5"/>
          <p:cNvSpPr>
            <a:spLocks noGrp="1" noChangeArrowheads="1"/>
          </p:cNvSpPr>
          <p:nvPr>
            <p:ph type="body" idx="1"/>
          </p:nvPr>
        </p:nvSpPr>
        <p:spPr bwMode="auto">
          <a:xfrm>
            <a:off x="949325" y="1981200"/>
            <a:ext cx="7661275" cy="41148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it-IT" altLang="it-IT" smtClean="0"/>
              <a:t>Fare clic per modificare gli stili del testo dello schema</a:t>
            </a:r>
          </a:p>
          <a:p>
            <a:pPr lvl="1"/>
            <a:r>
              <a:rPr lang="it-IT" altLang="it-IT" smtClean="0"/>
              <a:t>Secondo livello</a:t>
            </a:r>
          </a:p>
          <a:p>
            <a:pPr lvl="2"/>
            <a:r>
              <a:rPr lang="it-IT" altLang="it-IT" smtClean="0"/>
              <a:t>Terzo livello</a:t>
            </a:r>
          </a:p>
          <a:p>
            <a:pPr lvl="3"/>
            <a:r>
              <a:rPr lang="it-IT" altLang="it-IT" smtClean="0"/>
              <a:t>Quarto livello</a:t>
            </a:r>
          </a:p>
          <a:p>
            <a:pPr lvl="4"/>
            <a:r>
              <a:rPr lang="it-IT" altLang="it-IT" smtClean="0"/>
              <a:t>Quinto livello</a:t>
            </a:r>
          </a:p>
        </p:txBody>
      </p:sp>
      <p:sp>
        <p:nvSpPr>
          <p:cNvPr id="4102" name="Rectangle 6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946150" y="6248400"/>
            <a:ext cx="19050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000"/>
            </a:lvl1pPr>
          </a:lstStyle>
          <a:p>
            <a:fld id="{93989681-BB2A-42DD-A29B-D48D86DFD1C6}" type="datetimeFigureOut">
              <a:rPr lang="it-IT" smtClean="0"/>
              <a:t>30/05/2017</a:t>
            </a:fld>
            <a:endParaRPr lang="it-IT"/>
          </a:p>
        </p:txBody>
      </p:sp>
      <p:sp>
        <p:nvSpPr>
          <p:cNvPr id="4103" name="Rectangle 7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352800" y="6248400"/>
            <a:ext cx="28956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sz="1000"/>
            </a:lvl1pPr>
          </a:lstStyle>
          <a:p>
            <a:endParaRPr lang="it-IT"/>
          </a:p>
        </p:txBody>
      </p:sp>
      <p:sp>
        <p:nvSpPr>
          <p:cNvPr id="4104" name="Rectangle 8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6705600" y="6248400"/>
            <a:ext cx="19050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000"/>
            </a:lvl1pPr>
          </a:lstStyle>
          <a:p>
            <a:fld id="{3A856375-EFF8-4D06-8CF3-51C6BB4EF61B}" type="slidenum">
              <a:rPr lang="it-IT" smtClean="0"/>
              <a:t>‹N›</a:t>
            </a:fld>
            <a:endParaRPr lang="it-IT"/>
          </a:p>
        </p:txBody>
      </p:sp>
      <p:sp>
        <p:nvSpPr>
          <p:cNvPr id="4105" name="Freeform 9"/>
          <p:cNvSpPr>
            <a:spLocks noChangeArrowheads="1"/>
          </p:cNvSpPr>
          <p:nvPr/>
        </p:nvSpPr>
        <p:spPr bwMode="auto">
          <a:xfrm>
            <a:off x="838200" y="561975"/>
            <a:ext cx="152400" cy="1066800"/>
          </a:xfrm>
          <a:custGeom>
            <a:avLst/>
            <a:gdLst>
              <a:gd name="T0" fmla="*/ 1000 w 1000"/>
              <a:gd name="T1" fmla="*/ 1000 h 1000"/>
              <a:gd name="T2" fmla="*/ 0 w 1000"/>
              <a:gd name="T3" fmla="*/ 1000 h 1000"/>
              <a:gd name="T4" fmla="*/ 0 w 1000"/>
              <a:gd name="T5" fmla="*/ 0 h 1000"/>
              <a:gd name="T6" fmla="*/ 1000 w 1000"/>
              <a:gd name="T7" fmla="*/ 0 h 100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000" h="1000">
                <a:moveTo>
                  <a:pt x="1000" y="1000"/>
                </a:moveTo>
                <a:lnTo>
                  <a:pt x="0" y="1000"/>
                </a:lnTo>
                <a:lnTo>
                  <a:pt x="0" y="0"/>
                </a:lnTo>
                <a:lnTo>
                  <a:pt x="1000" y="0"/>
                </a:lnTo>
              </a:path>
            </a:pathLst>
          </a:custGeom>
          <a:noFill/>
          <a:ln w="76200" cmpd="sng">
            <a:solidFill>
              <a:schemeClr val="tx2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/>
          <a:lstStyle/>
          <a:p>
            <a:endParaRPr lang="it-IT"/>
          </a:p>
        </p:txBody>
      </p:sp>
      <p:sp>
        <p:nvSpPr>
          <p:cNvPr id="4106" name="Freeform 10"/>
          <p:cNvSpPr>
            <a:spLocks noChangeArrowheads="1"/>
          </p:cNvSpPr>
          <p:nvPr/>
        </p:nvSpPr>
        <p:spPr bwMode="auto">
          <a:xfrm>
            <a:off x="8262938" y="269875"/>
            <a:ext cx="152400" cy="1073150"/>
          </a:xfrm>
          <a:custGeom>
            <a:avLst/>
            <a:gdLst>
              <a:gd name="T0" fmla="*/ 0 w 1000"/>
              <a:gd name="T1" fmla="*/ 0 h 1000"/>
              <a:gd name="T2" fmla="*/ 1000 w 1000"/>
              <a:gd name="T3" fmla="*/ 0 h 1000"/>
              <a:gd name="T4" fmla="*/ 1000 w 1000"/>
              <a:gd name="T5" fmla="*/ 1000 h 1000"/>
              <a:gd name="T6" fmla="*/ 0 w 1000"/>
              <a:gd name="T7" fmla="*/ 1000 h 100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000" h="1000">
                <a:moveTo>
                  <a:pt x="0" y="0"/>
                </a:moveTo>
                <a:lnTo>
                  <a:pt x="1000" y="0"/>
                </a:lnTo>
                <a:lnTo>
                  <a:pt x="1000" y="1000"/>
                </a:lnTo>
                <a:lnTo>
                  <a:pt x="0" y="1000"/>
                </a:lnTo>
              </a:path>
            </a:pathLst>
          </a:custGeom>
          <a:noFill/>
          <a:ln w="76200" cap="flat" cmpd="sng">
            <a:solidFill>
              <a:schemeClr val="accent1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/>
          <a:lstStyle/>
          <a:p>
            <a:endParaRPr lang="it-IT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rtl="0" eaLnBrk="1" fontAlgn="base" hangingPunct="1">
        <a:spcBef>
          <a:spcPct val="0"/>
        </a:spcBef>
        <a:spcAft>
          <a:spcPct val="0"/>
        </a:spcAft>
        <a:defRPr sz="4000">
          <a:solidFill>
            <a:schemeClr val="tx2"/>
          </a:solidFill>
          <a:latin typeface="+mj-lt"/>
          <a:ea typeface="+mj-ea"/>
          <a:cs typeface="+mj-cs"/>
        </a:defRPr>
      </a:lvl1pPr>
      <a:lvl2pPr algn="l" rtl="0" eaLnBrk="1" fontAlgn="base" hangingPunct="1">
        <a:spcBef>
          <a:spcPct val="0"/>
        </a:spcBef>
        <a:spcAft>
          <a:spcPct val="0"/>
        </a:spcAft>
        <a:defRPr sz="4000">
          <a:solidFill>
            <a:schemeClr val="tx2"/>
          </a:solidFill>
          <a:latin typeface="Arial" charset="0"/>
          <a:cs typeface="Arial" charset="0"/>
        </a:defRPr>
      </a:lvl2pPr>
      <a:lvl3pPr algn="l" rtl="0" eaLnBrk="1" fontAlgn="base" hangingPunct="1">
        <a:spcBef>
          <a:spcPct val="0"/>
        </a:spcBef>
        <a:spcAft>
          <a:spcPct val="0"/>
        </a:spcAft>
        <a:defRPr sz="4000">
          <a:solidFill>
            <a:schemeClr val="tx2"/>
          </a:solidFill>
          <a:latin typeface="Arial" charset="0"/>
          <a:cs typeface="Arial" charset="0"/>
        </a:defRPr>
      </a:lvl3pPr>
      <a:lvl4pPr algn="l" rtl="0" eaLnBrk="1" fontAlgn="base" hangingPunct="1">
        <a:spcBef>
          <a:spcPct val="0"/>
        </a:spcBef>
        <a:spcAft>
          <a:spcPct val="0"/>
        </a:spcAft>
        <a:defRPr sz="4000">
          <a:solidFill>
            <a:schemeClr val="tx2"/>
          </a:solidFill>
          <a:latin typeface="Arial" charset="0"/>
          <a:cs typeface="Arial" charset="0"/>
        </a:defRPr>
      </a:lvl4pPr>
      <a:lvl5pPr algn="l" rtl="0" eaLnBrk="1" fontAlgn="base" hangingPunct="1">
        <a:spcBef>
          <a:spcPct val="0"/>
        </a:spcBef>
        <a:spcAft>
          <a:spcPct val="0"/>
        </a:spcAft>
        <a:defRPr sz="4000">
          <a:solidFill>
            <a:schemeClr val="tx2"/>
          </a:solidFill>
          <a:latin typeface="Arial" charset="0"/>
          <a:cs typeface="Arial" charset="0"/>
        </a:defRPr>
      </a:lvl5pPr>
      <a:lvl6pPr marL="457200" algn="l" rtl="0" eaLnBrk="1" fontAlgn="base" hangingPunct="1">
        <a:spcBef>
          <a:spcPct val="0"/>
        </a:spcBef>
        <a:spcAft>
          <a:spcPct val="0"/>
        </a:spcAft>
        <a:defRPr sz="4000">
          <a:solidFill>
            <a:schemeClr val="tx2"/>
          </a:solidFill>
          <a:latin typeface="Arial" charset="0"/>
          <a:cs typeface="Arial" charset="0"/>
        </a:defRPr>
      </a:lvl6pPr>
      <a:lvl7pPr marL="914400" algn="l" rtl="0" eaLnBrk="1" fontAlgn="base" hangingPunct="1">
        <a:spcBef>
          <a:spcPct val="0"/>
        </a:spcBef>
        <a:spcAft>
          <a:spcPct val="0"/>
        </a:spcAft>
        <a:defRPr sz="4000">
          <a:solidFill>
            <a:schemeClr val="tx2"/>
          </a:solidFill>
          <a:latin typeface="Arial" charset="0"/>
          <a:cs typeface="Arial" charset="0"/>
        </a:defRPr>
      </a:lvl7pPr>
      <a:lvl8pPr marL="1371600" algn="l" rtl="0" eaLnBrk="1" fontAlgn="base" hangingPunct="1">
        <a:spcBef>
          <a:spcPct val="0"/>
        </a:spcBef>
        <a:spcAft>
          <a:spcPct val="0"/>
        </a:spcAft>
        <a:defRPr sz="4000">
          <a:solidFill>
            <a:schemeClr val="tx2"/>
          </a:solidFill>
          <a:latin typeface="Arial" charset="0"/>
          <a:cs typeface="Arial" charset="0"/>
        </a:defRPr>
      </a:lvl8pPr>
      <a:lvl9pPr marL="1828800" algn="l" rtl="0" eaLnBrk="1" fontAlgn="base" hangingPunct="1">
        <a:spcBef>
          <a:spcPct val="0"/>
        </a:spcBef>
        <a:spcAft>
          <a:spcPct val="0"/>
        </a:spcAft>
        <a:defRPr sz="4000">
          <a:solidFill>
            <a:schemeClr val="tx2"/>
          </a:solidFill>
          <a:latin typeface="Arial" charset="0"/>
          <a:cs typeface="Arial" charset="0"/>
        </a:defRPr>
      </a:lvl9pPr>
    </p:titleStyle>
    <p:bodyStyle>
      <a:lvl1pPr marL="447675" indent="-447675" algn="l" rtl="0" eaLnBrk="1" fontAlgn="base" hangingPunct="1">
        <a:spcBef>
          <a:spcPct val="20000"/>
        </a:spcBef>
        <a:spcAft>
          <a:spcPct val="0"/>
        </a:spcAft>
        <a:buClr>
          <a:schemeClr val="accent1"/>
        </a:buClr>
        <a:buSzPct val="70000"/>
        <a:buFont typeface="Wingdings" pitchFamily="2" charset="2"/>
        <a:buChar char="n"/>
        <a:defRPr sz="3200">
          <a:solidFill>
            <a:schemeClr val="tx1"/>
          </a:solidFill>
          <a:latin typeface="+mn-lt"/>
          <a:ea typeface="+mn-ea"/>
          <a:cs typeface="+mn-cs"/>
        </a:defRPr>
      </a:lvl1pPr>
      <a:lvl2pPr marL="889000" indent="-439738" algn="l" rtl="0" eaLnBrk="1" fontAlgn="base" hangingPunct="1">
        <a:spcBef>
          <a:spcPct val="20000"/>
        </a:spcBef>
        <a:spcAft>
          <a:spcPct val="0"/>
        </a:spcAft>
        <a:buClr>
          <a:schemeClr val="hlink"/>
        </a:buClr>
        <a:buSzPct val="65000"/>
        <a:buFont typeface="Wingdings" pitchFamily="2" charset="2"/>
        <a:buChar char="¡"/>
        <a:defRPr sz="2800">
          <a:solidFill>
            <a:schemeClr val="tx1"/>
          </a:solidFill>
          <a:latin typeface="+mn-lt"/>
          <a:cs typeface="+mn-cs"/>
        </a:defRPr>
      </a:lvl2pPr>
      <a:lvl3pPr marL="1293813" indent="-403225" algn="l" rtl="0" eaLnBrk="1" fontAlgn="base" hangingPunct="1">
        <a:spcBef>
          <a:spcPct val="20000"/>
        </a:spcBef>
        <a:spcAft>
          <a:spcPct val="0"/>
        </a:spcAft>
        <a:buClr>
          <a:schemeClr val="accent1"/>
        </a:buClr>
        <a:buSzPct val="70000"/>
        <a:buFont typeface="Wingdings" pitchFamily="2" charset="2"/>
        <a:buChar char="n"/>
        <a:defRPr sz="2400">
          <a:solidFill>
            <a:schemeClr val="tx1"/>
          </a:solidFill>
          <a:latin typeface="+mn-lt"/>
          <a:cs typeface="+mn-cs"/>
        </a:defRPr>
      </a:lvl3pPr>
      <a:lvl4pPr marL="1681163" indent="-385763" algn="l" rtl="0" eaLnBrk="1" fontAlgn="base" hangingPunct="1">
        <a:spcBef>
          <a:spcPct val="20000"/>
        </a:spcBef>
        <a:spcAft>
          <a:spcPct val="0"/>
        </a:spcAft>
        <a:buClr>
          <a:schemeClr val="hlink"/>
        </a:buClr>
        <a:buSzPct val="75000"/>
        <a:buFont typeface="Wingdings" pitchFamily="2" charset="2"/>
        <a:buChar char="¡"/>
        <a:defRPr sz="2000">
          <a:solidFill>
            <a:schemeClr val="tx1"/>
          </a:solidFill>
          <a:latin typeface="+mn-lt"/>
          <a:cs typeface="+mn-cs"/>
        </a:defRPr>
      </a:lvl4pPr>
      <a:lvl5pPr marL="2070100" indent="-387350" algn="l" rtl="0" eaLnBrk="1" fontAlgn="base" hangingPunct="1">
        <a:spcBef>
          <a:spcPct val="20000"/>
        </a:spcBef>
        <a:spcAft>
          <a:spcPct val="0"/>
        </a:spcAft>
        <a:buClr>
          <a:schemeClr val="accent1"/>
        </a:buClr>
        <a:buSzPct val="70000"/>
        <a:buFont typeface="Wingdings" pitchFamily="2" charset="2"/>
        <a:buChar char="n"/>
        <a:defRPr sz="2000">
          <a:solidFill>
            <a:schemeClr val="tx1"/>
          </a:solidFill>
          <a:latin typeface="+mn-lt"/>
          <a:cs typeface="+mn-cs"/>
        </a:defRPr>
      </a:lvl5pPr>
      <a:lvl6pPr marL="2527300" indent="-387350" algn="l" rtl="0" eaLnBrk="1" fontAlgn="base" hangingPunct="1">
        <a:spcBef>
          <a:spcPct val="20000"/>
        </a:spcBef>
        <a:spcAft>
          <a:spcPct val="0"/>
        </a:spcAft>
        <a:buClr>
          <a:schemeClr val="accent1"/>
        </a:buClr>
        <a:buSzPct val="70000"/>
        <a:buFont typeface="Wingdings" pitchFamily="2" charset="2"/>
        <a:buChar char="n"/>
        <a:defRPr sz="2000">
          <a:solidFill>
            <a:schemeClr val="tx1"/>
          </a:solidFill>
          <a:latin typeface="+mn-lt"/>
          <a:cs typeface="+mn-cs"/>
        </a:defRPr>
      </a:lvl6pPr>
      <a:lvl7pPr marL="2984500" indent="-387350" algn="l" rtl="0" eaLnBrk="1" fontAlgn="base" hangingPunct="1">
        <a:spcBef>
          <a:spcPct val="20000"/>
        </a:spcBef>
        <a:spcAft>
          <a:spcPct val="0"/>
        </a:spcAft>
        <a:buClr>
          <a:schemeClr val="accent1"/>
        </a:buClr>
        <a:buSzPct val="70000"/>
        <a:buFont typeface="Wingdings" pitchFamily="2" charset="2"/>
        <a:buChar char="n"/>
        <a:defRPr sz="2000">
          <a:solidFill>
            <a:schemeClr val="tx1"/>
          </a:solidFill>
          <a:latin typeface="+mn-lt"/>
          <a:cs typeface="+mn-cs"/>
        </a:defRPr>
      </a:lvl7pPr>
      <a:lvl8pPr marL="3441700" indent="-387350" algn="l" rtl="0" eaLnBrk="1" fontAlgn="base" hangingPunct="1">
        <a:spcBef>
          <a:spcPct val="20000"/>
        </a:spcBef>
        <a:spcAft>
          <a:spcPct val="0"/>
        </a:spcAft>
        <a:buClr>
          <a:schemeClr val="accent1"/>
        </a:buClr>
        <a:buSzPct val="70000"/>
        <a:buFont typeface="Wingdings" pitchFamily="2" charset="2"/>
        <a:buChar char="n"/>
        <a:defRPr sz="2000">
          <a:solidFill>
            <a:schemeClr val="tx1"/>
          </a:solidFill>
          <a:latin typeface="+mn-lt"/>
          <a:cs typeface="+mn-cs"/>
        </a:defRPr>
      </a:lvl8pPr>
      <a:lvl9pPr marL="3898900" indent="-387350" algn="l" rtl="0" eaLnBrk="1" fontAlgn="base" hangingPunct="1">
        <a:spcBef>
          <a:spcPct val="20000"/>
        </a:spcBef>
        <a:spcAft>
          <a:spcPct val="0"/>
        </a:spcAft>
        <a:buClr>
          <a:schemeClr val="accent1"/>
        </a:buClr>
        <a:buSzPct val="70000"/>
        <a:buFont typeface="Wingdings" pitchFamily="2" charset="2"/>
        <a:buChar char="n"/>
        <a:defRPr sz="2000">
          <a:solidFill>
            <a:schemeClr val="tx1"/>
          </a:solidFill>
          <a:latin typeface="+mn-lt"/>
          <a:cs typeface="+mn-cs"/>
        </a:defRPr>
      </a:lvl9pPr>
    </p:bodyStyle>
    <p:otherStyle>
      <a:defPPr>
        <a:defRPr lang="it-IT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 sz="3600" b="1" dirty="0">
                <a:solidFill>
                  <a:srgbClr val="000000"/>
                </a:solidFill>
              </a:rPr>
              <a:t>EUROPA</a:t>
            </a:r>
            <a:endParaRPr lang="it-IT" sz="3600" dirty="0"/>
          </a:p>
        </p:txBody>
      </p:sp>
      <p:sp>
        <p:nvSpPr>
          <p:cNvPr id="3" name="Segnaposto contenuto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it-IT" sz="2400" i="1" dirty="0" smtClean="0">
                <a:solidFill>
                  <a:srgbClr val="292929"/>
                </a:solidFill>
              </a:rPr>
              <a:t>     (</a:t>
            </a:r>
            <a:r>
              <a:rPr lang="it-IT" sz="2400" i="1" dirty="0">
                <a:solidFill>
                  <a:srgbClr val="292929"/>
                </a:solidFill>
              </a:rPr>
              <a:t>segue)  </a:t>
            </a:r>
            <a:r>
              <a:rPr lang="it-IT" altLang="it-IT" sz="2400" b="1" u="sng" dirty="0">
                <a:solidFill>
                  <a:srgbClr val="292929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Direttiva 89/391/CEE del </a:t>
            </a:r>
            <a:r>
              <a:rPr lang="it-IT" altLang="it-IT" sz="2400" b="1" u="sng" dirty="0" smtClean="0">
                <a:solidFill>
                  <a:srgbClr val="292929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Consiglio</a:t>
            </a:r>
          </a:p>
          <a:p>
            <a:pPr marL="0" indent="0" algn="just">
              <a:buNone/>
            </a:pPr>
            <a:endParaRPr lang="it-IT" dirty="0" smtClean="0"/>
          </a:p>
          <a:p>
            <a:pPr algn="just"/>
            <a:r>
              <a:rPr lang="it-IT" sz="2800" i="1" u="sng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considerando</a:t>
            </a:r>
            <a:r>
              <a:rPr lang="it-IT" sz="2800" dirty="0" smtClean="0"/>
              <a:t> </a:t>
            </a:r>
            <a:r>
              <a:rPr lang="it-IT" sz="2800" dirty="0"/>
              <a:t>che il miglioramento della sicurezza, dell'igiene e della salute dei lavoratori durante il lavoro rappresenta un obiettivo che non può dipendere da· considerazioni di carattere puramente economico;</a:t>
            </a:r>
          </a:p>
          <a:p>
            <a:pPr marL="0" indent="0">
              <a:buNone/>
            </a:pPr>
            <a:endParaRPr lang="it-IT" dirty="0"/>
          </a:p>
        </p:txBody>
      </p:sp>
    </p:spTree>
    <p:extLst>
      <p:ext uri="{BB962C8B-B14F-4D97-AF65-F5344CB8AC3E}">
        <p14:creationId xmlns:p14="http://schemas.microsoft.com/office/powerpoint/2010/main" val="445411776"/>
      </p:ext>
    </p:extLst>
  </p:cSld>
  <p:clrMapOvr>
    <a:masterClrMapping/>
  </p:clrMapOvr>
</p:sld>
</file>

<file path=ppt/theme/theme1.xml><?xml version="1.0" encoding="utf-8"?>
<a:theme xmlns:a="http://schemas.openxmlformats.org/drawingml/2006/main" name="Tema1">
  <a:themeElements>
    <a:clrScheme name="Asse 8">
      <a:dk1>
        <a:srgbClr val="292929"/>
      </a:dk1>
      <a:lt1>
        <a:srgbClr val="FFFFFF"/>
      </a:lt1>
      <a:dk2>
        <a:srgbClr val="000000"/>
      </a:dk2>
      <a:lt2>
        <a:srgbClr val="808080"/>
      </a:lt2>
      <a:accent1>
        <a:srgbClr val="CC9900"/>
      </a:accent1>
      <a:accent2>
        <a:srgbClr val="CCCC99"/>
      </a:accent2>
      <a:accent3>
        <a:srgbClr val="FFFFFF"/>
      </a:accent3>
      <a:accent4>
        <a:srgbClr val="212121"/>
      </a:accent4>
      <a:accent5>
        <a:srgbClr val="E2CAAA"/>
      </a:accent5>
      <a:accent6>
        <a:srgbClr val="B9B98A"/>
      </a:accent6>
      <a:hlink>
        <a:srgbClr val="999933"/>
      </a:hlink>
      <a:folHlink>
        <a:srgbClr val="B2B2B2"/>
      </a:folHlink>
    </a:clrScheme>
    <a:fontScheme name="Asse">
      <a:majorFont>
        <a:latin typeface="Arial"/>
        <a:ea typeface=""/>
        <a:cs typeface="Arial"/>
      </a:majorFont>
      <a:minorFont>
        <a:latin typeface="Arial"/>
        <a:ea typeface=""/>
        <a:cs typeface="Arial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Asse 1">
        <a:dk1>
          <a:srgbClr val="080808"/>
        </a:dk1>
        <a:lt1>
          <a:srgbClr val="F8F8F8"/>
        </a:lt1>
        <a:dk2>
          <a:srgbClr val="330000"/>
        </a:dk2>
        <a:lt2>
          <a:srgbClr val="FFFFFF"/>
        </a:lt2>
        <a:accent1>
          <a:srgbClr val="FF9900"/>
        </a:accent1>
        <a:accent2>
          <a:srgbClr val="CC3300"/>
        </a:accent2>
        <a:accent3>
          <a:srgbClr val="ADAAAA"/>
        </a:accent3>
        <a:accent4>
          <a:srgbClr val="D4D4D4"/>
        </a:accent4>
        <a:accent5>
          <a:srgbClr val="FFCAAA"/>
        </a:accent5>
        <a:accent6>
          <a:srgbClr val="B92D00"/>
        </a:accent6>
        <a:hlink>
          <a:srgbClr val="CC6600"/>
        </a:hlink>
        <a:folHlink>
          <a:srgbClr val="B2B282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Asse 2">
        <a:dk1>
          <a:srgbClr val="333333"/>
        </a:dk1>
        <a:lt1>
          <a:srgbClr val="F8F8F8"/>
        </a:lt1>
        <a:dk2>
          <a:srgbClr val="800000"/>
        </a:dk2>
        <a:lt2>
          <a:srgbClr val="FFFFFF"/>
        </a:lt2>
        <a:accent1>
          <a:srgbClr val="CC9900"/>
        </a:accent1>
        <a:accent2>
          <a:srgbClr val="666666"/>
        </a:accent2>
        <a:accent3>
          <a:srgbClr val="C0AAAA"/>
        </a:accent3>
        <a:accent4>
          <a:srgbClr val="D4D4D4"/>
        </a:accent4>
        <a:accent5>
          <a:srgbClr val="E2CAAA"/>
        </a:accent5>
        <a:accent6>
          <a:srgbClr val="5C5C5C"/>
        </a:accent6>
        <a:hlink>
          <a:srgbClr val="CC6600"/>
        </a:hlink>
        <a:folHlink>
          <a:srgbClr val="95A587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Asse 3">
        <a:dk1>
          <a:srgbClr val="5F5F5F"/>
        </a:dk1>
        <a:lt1>
          <a:srgbClr val="A4BEE0"/>
        </a:lt1>
        <a:dk2>
          <a:srgbClr val="013253"/>
        </a:dk2>
        <a:lt2>
          <a:srgbClr val="FFFFFF"/>
        </a:lt2>
        <a:accent1>
          <a:srgbClr val="588480"/>
        </a:accent1>
        <a:accent2>
          <a:srgbClr val="6600FF"/>
        </a:accent2>
        <a:accent3>
          <a:srgbClr val="AAADB3"/>
        </a:accent3>
        <a:accent4>
          <a:srgbClr val="8BA2BF"/>
        </a:accent4>
        <a:accent5>
          <a:srgbClr val="B4C2C0"/>
        </a:accent5>
        <a:accent6>
          <a:srgbClr val="5C00E7"/>
        </a:accent6>
        <a:hlink>
          <a:srgbClr val="CCCC00"/>
        </a:hlink>
        <a:folHlink>
          <a:srgbClr val="5F5F5F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Asse 4">
        <a:dk1>
          <a:srgbClr val="003300"/>
        </a:dk1>
        <a:lt1>
          <a:srgbClr val="F8F8F8"/>
        </a:lt1>
        <a:dk2>
          <a:srgbClr val="3D4A1C"/>
        </a:dk2>
        <a:lt2>
          <a:srgbClr val="FFFFFF"/>
        </a:lt2>
        <a:accent1>
          <a:srgbClr val="99CC00"/>
        </a:accent1>
        <a:accent2>
          <a:srgbClr val="669900"/>
        </a:accent2>
        <a:accent3>
          <a:srgbClr val="AFB1AB"/>
        </a:accent3>
        <a:accent4>
          <a:srgbClr val="D4D4D4"/>
        </a:accent4>
        <a:accent5>
          <a:srgbClr val="CAE2AA"/>
        </a:accent5>
        <a:accent6>
          <a:srgbClr val="5C8A00"/>
        </a:accent6>
        <a:hlink>
          <a:srgbClr val="CC9900"/>
        </a:hlink>
        <a:folHlink>
          <a:srgbClr val="B2B282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Asse 5">
        <a:dk1>
          <a:srgbClr val="333333"/>
        </a:dk1>
        <a:lt1>
          <a:srgbClr val="F8F8F8"/>
        </a:lt1>
        <a:dk2>
          <a:srgbClr val="005D8C"/>
        </a:dk2>
        <a:lt2>
          <a:srgbClr val="FFFFFF"/>
        </a:lt2>
        <a:accent1>
          <a:srgbClr val="00CC99"/>
        </a:accent1>
        <a:accent2>
          <a:srgbClr val="0099CC"/>
        </a:accent2>
        <a:accent3>
          <a:srgbClr val="AAB6C5"/>
        </a:accent3>
        <a:accent4>
          <a:srgbClr val="D4D4D4"/>
        </a:accent4>
        <a:accent5>
          <a:srgbClr val="AAE2CA"/>
        </a:accent5>
        <a:accent6>
          <a:srgbClr val="008AB9"/>
        </a:accent6>
        <a:hlink>
          <a:srgbClr val="FFCC00"/>
        </a:hlink>
        <a:folHlink>
          <a:srgbClr val="D8D48C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Asse 6">
        <a:dk1>
          <a:srgbClr val="000000"/>
        </a:dk1>
        <a:lt1>
          <a:srgbClr val="ECAE00"/>
        </a:lt1>
        <a:dk2>
          <a:srgbClr val="FFFFFF"/>
        </a:dk2>
        <a:lt2>
          <a:srgbClr val="333333"/>
        </a:lt2>
        <a:accent1>
          <a:srgbClr val="CC6600"/>
        </a:accent1>
        <a:accent2>
          <a:srgbClr val="BA6D10"/>
        </a:accent2>
        <a:accent3>
          <a:srgbClr val="F4D3AA"/>
        </a:accent3>
        <a:accent4>
          <a:srgbClr val="000000"/>
        </a:accent4>
        <a:accent5>
          <a:srgbClr val="E2B8AA"/>
        </a:accent5>
        <a:accent6>
          <a:srgbClr val="A8620D"/>
        </a:accent6>
        <a:hlink>
          <a:srgbClr val="666633"/>
        </a:hlink>
        <a:folHlink>
          <a:srgbClr val="8D996D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Asse 7">
        <a:dk1>
          <a:srgbClr val="000000"/>
        </a:dk1>
        <a:lt1>
          <a:srgbClr val="FFFFFF"/>
        </a:lt1>
        <a:dk2>
          <a:srgbClr val="372221"/>
        </a:dk2>
        <a:lt2>
          <a:srgbClr val="808080"/>
        </a:lt2>
        <a:accent1>
          <a:srgbClr val="009999"/>
        </a:accent1>
        <a:accent2>
          <a:srgbClr val="9AAC98"/>
        </a:accent2>
        <a:accent3>
          <a:srgbClr val="FFFFFF"/>
        </a:accent3>
        <a:accent4>
          <a:srgbClr val="000000"/>
        </a:accent4>
        <a:accent5>
          <a:srgbClr val="AACACA"/>
        </a:accent5>
        <a:accent6>
          <a:srgbClr val="8B9B89"/>
        </a:accent6>
        <a:hlink>
          <a:srgbClr val="666699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Asse 8">
        <a:dk1>
          <a:srgbClr val="292929"/>
        </a:dk1>
        <a:lt1>
          <a:srgbClr val="FFFFFF"/>
        </a:lt1>
        <a:dk2>
          <a:srgbClr val="000000"/>
        </a:dk2>
        <a:lt2>
          <a:srgbClr val="808080"/>
        </a:lt2>
        <a:accent1>
          <a:srgbClr val="CC9900"/>
        </a:accent1>
        <a:accent2>
          <a:srgbClr val="CCCC99"/>
        </a:accent2>
        <a:accent3>
          <a:srgbClr val="FFFFFF"/>
        </a:accent3>
        <a:accent4>
          <a:srgbClr val="212121"/>
        </a:accent4>
        <a:accent5>
          <a:srgbClr val="E2CAAA"/>
        </a:accent5>
        <a:accent6>
          <a:srgbClr val="B9B98A"/>
        </a:accent6>
        <a:hlink>
          <a:srgbClr val="999933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docProps/app.xml><?xml version="1.0" encoding="utf-8"?>
<Properties xmlns="http://schemas.openxmlformats.org/officeDocument/2006/extended-properties" xmlns:vt="http://schemas.openxmlformats.org/officeDocument/2006/docPropsVTypes">
  <Template>Tema1</Template>
  <TotalTime>17</TotalTime>
  <Words>40</Words>
  <Application>Microsoft Office PowerPoint</Application>
  <PresentationFormat>Presentazione su schermo (4:3)</PresentationFormat>
  <Paragraphs>4</Paragraphs>
  <Slides>1</Slides>
  <Notes>0</Notes>
  <HiddenSlides>0</HiddenSlides>
  <MMClips>0</MMClips>
  <ScaleCrop>false</ScaleCrop>
  <HeadingPairs>
    <vt:vector size="4" baseType="variant">
      <vt:variant>
        <vt:lpstr>Tema</vt:lpstr>
      </vt:variant>
      <vt:variant>
        <vt:i4>1</vt:i4>
      </vt:variant>
      <vt:variant>
        <vt:lpstr>Titoli diapositive</vt:lpstr>
      </vt:variant>
      <vt:variant>
        <vt:i4>1</vt:i4>
      </vt:variant>
    </vt:vector>
  </HeadingPairs>
  <TitlesOfParts>
    <vt:vector size="2" baseType="lpstr">
      <vt:lpstr>Tema1</vt:lpstr>
      <vt:lpstr>EUROPA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Presentazione standard di PowerPoint</dc:title>
  <dc:creator>Proprietario</dc:creator>
  <cp:lastModifiedBy>Proprietario</cp:lastModifiedBy>
  <cp:revision>4</cp:revision>
  <dcterms:created xsi:type="dcterms:W3CDTF">2017-05-30T13:50:37Z</dcterms:created>
  <dcterms:modified xsi:type="dcterms:W3CDTF">2017-05-30T14:08:00Z</dcterms:modified>
</cp:coreProperties>
</file>

<file path=docProps/thumbnail.jpeg>
</file>