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83B2C4DC-819B-4265-82F4-37BD34944E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402EDF6C-8F20-482C-80B9-A4A9478EEECD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>
              <a:buClr>
                <a:srgbClr val="CC9900"/>
              </a:buClr>
              <a:buNone/>
            </a:pPr>
            <a:r>
              <a:rPr lang="it-IT" sz="2000" i="1" dirty="0" smtClean="0">
                <a:solidFill>
                  <a:srgbClr val="292929"/>
                </a:solidFill>
              </a:rPr>
              <a:t>       </a:t>
            </a:r>
          </a:p>
          <a:p>
            <a:pPr marL="0" lvl="0" indent="0" algn="just">
              <a:buClr>
                <a:srgbClr val="CC9900"/>
              </a:buClr>
              <a:buNone/>
            </a:pPr>
            <a:r>
              <a:rPr lang="it-IT" sz="2000" i="1" dirty="0">
                <a:solidFill>
                  <a:srgbClr val="292929"/>
                </a:solidFill>
              </a:rPr>
              <a:t> </a:t>
            </a:r>
            <a:r>
              <a:rPr lang="it-IT" sz="2000" i="1" dirty="0" smtClean="0">
                <a:solidFill>
                  <a:srgbClr val="292929"/>
                </a:solidFill>
              </a:rPr>
              <a:t>        </a:t>
            </a:r>
            <a:r>
              <a:rPr lang="it-IT" sz="2400" i="1" dirty="0" smtClean="0">
                <a:solidFill>
                  <a:srgbClr val="292929"/>
                </a:solidFill>
              </a:rPr>
              <a:t>(</a:t>
            </a:r>
            <a:r>
              <a:rPr lang="it-IT" sz="2400" i="1" dirty="0">
                <a:solidFill>
                  <a:srgbClr val="292929"/>
                </a:solidFill>
              </a:rPr>
              <a:t>segue)   </a:t>
            </a:r>
            <a:r>
              <a:rPr 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DPR. N. 547, 27 aprile </a:t>
            </a:r>
            <a:r>
              <a:rPr lang="it-IT" sz="24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1955</a:t>
            </a:r>
          </a:p>
          <a:p>
            <a:pPr marL="0" lvl="0" indent="0" algn="just">
              <a:buClr>
                <a:srgbClr val="CC9900"/>
              </a:buClr>
              <a:buNone/>
            </a:pPr>
            <a:endParaRPr lang="it-IT" sz="2400" b="1" u="sng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>
              <a:buClr>
                <a:srgbClr val="CC9900"/>
              </a:buClr>
            </a:pPr>
            <a:r>
              <a:rPr lang="it-IT" sz="2400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Art. 4</a:t>
            </a:r>
            <a:r>
              <a:rPr lang="it-IT" sz="2400" dirty="0"/>
              <a:t>. I datori di lavoro, i dirigenti ed i preposti che eserciscono, dirigono o sovraintendono alle attività indicate all'art. 1, devono, nell'ambito delle rispettive attribuzioni e competenze: 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a)</a:t>
            </a:r>
            <a:r>
              <a:rPr lang="it-IT" sz="2400" dirty="0"/>
              <a:t> attuare le misure di sicurezza previste dal presente decreto</a:t>
            </a:r>
            <a:r>
              <a:rPr lang="it-IT" sz="2400" dirty="0" smtClean="0"/>
              <a:t>; [..].</a:t>
            </a:r>
            <a:endParaRPr lang="it-IT" sz="2400" dirty="0"/>
          </a:p>
          <a:p>
            <a:pPr marL="0" lvl="0" indent="0" algn="just">
              <a:buClr>
                <a:srgbClr val="CC9900"/>
              </a:buClr>
              <a:buNone/>
            </a:pPr>
            <a:endParaRPr lang="it-IT" sz="2000" dirty="0">
              <a:solidFill>
                <a:srgbClr val="292929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97382581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2</TotalTime>
  <Words>75</Words>
  <Application>Microsoft Office PowerPoint</Application>
  <PresentationFormat>Presentazione su schermo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1</cp:revision>
  <dcterms:created xsi:type="dcterms:W3CDTF">2017-06-14T09:03:59Z</dcterms:created>
  <dcterms:modified xsi:type="dcterms:W3CDTF">2017-06-14T09:06:48Z</dcterms:modified>
</cp:coreProperties>
</file>

<file path=docProps/thumbnail.jpeg>
</file>