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449DA89D-B39C-40BC-95F8-8449175AF609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4D651A3F-A5C7-456C-B436-FC9B62D0DED1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/>
              <a:t>                   </a:t>
            </a:r>
          </a:p>
          <a:p>
            <a:pPr marL="0" indent="0">
              <a:buNone/>
            </a:pPr>
            <a:r>
              <a:rPr lang="it-IT" dirty="0"/>
              <a:t> </a:t>
            </a:r>
            <a:r>
              <a:rPr lang="it-IT" dirty="0" smtClean="0"/>
              <a:t>                  </a:t>
            </a:r>
            <a:r>
              <a:rPr lang="it-IT" sz="2800" i="1" dirty="0" smtClean="0"/>
              <a:t>PAROLE </a:t>
            </a:r>
            <a:r>
              <a:rPr lang="it-IT" sz="2800" i="1" dirty="0" smtClean="0"/>
              <a:t>CHIAVE</a:t>
            </a:r>
            <a:endParaRPr lang="it-IT" i="1" dirty="0"/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r>
              <a:rPr lang="it-IT" b="1" dirty="0" smtClean="0"/>
              <a:t>         </a:t>
            </a:r>
            <a:r>
              <a:rPr lang="it-IT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EFFETTIVITÀ</a:t>
            </a:r>
            <a:r>
              <a:rPr lang="it-I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it-I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 </a:t>
            </a:r>
            <a:r>
              <a:rPr lang="it-IT" b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CONSENSO</a:t>
            </a:r>
            <a:endParaRPr lang="it-IT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23493935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19</TotalTime>
  <Words>20</Words>
  <Application>Microsoft Office PowerPoint</Application>
  <PresentationFormat>Presentazione su schermo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2</cp:revision>
  <dcterms:created xsi:type="dcterms:W3CDTF">2017-06-14T08:17:55Z</dcterms:created>
  <dcterms:modified xsi:type="dcterms:W3CDTF">2017-06-14T08:38:19Z</dcterms:modified>
</cp:coreProperties>
</file>

<file path=docProps/thumbnail.jpeg>
</file>