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8FC107AD-ED14-4148-A178-CD29A779A5EB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FB60A378-54EF-461D-AF58-3E5411DA35F2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971600" y="1981200"/>
            <a:ext cx="7639000" cy="4400128"/>
          </a:xfrm>
        </p:spPr>
        <p:txBody>
          <a:bodyPr/>
          <a:lstStyle/>
          <a:p>
            <a:pPr marL="0" indent="0" algn="just">
              <a:buNone/>
            </a:pPr>
            <a:endParaRPr lang="it-IT" sz="1600" i="1" dirty="0" smtClean="0">
              <a:solidFill>
                <a:srgbClr val="292929"/>
              </a:solidFill>
            </a:endParaRPr>
          </a:p>
          <a:p>
            <a:pPr marL="0" indent="0" algn="just">
              <a:buNone/>
            </a:pPr>
            <a:r>
              <a:rPr lang="it-IT" sz="1600" i="1" dirty="0">
                <a:solidFill>
                  <a:srgbClr val="292929"/>
                </a:solidFill>
              </a:rPr>
              <a:t> </a:t>
            </a:r>
            <a:r>
              <a:rPr lang="it-IT" sz="1600" i="1" dirty="0" smtClean="0">
                <a:solidFill>
                  <a:srgbClr val="292929"/>
                </a:solidFill>
              </a:rPr>
              <a:t>   </a:t>
            </a:r>
            <a:r>
              <a:rPr lang="it-IT" sz="2000" i="1" dirty="0" smtClean="0">
                <a:solidFill>
                  <a:srgbClr val="292929"/>
                </a:solidFill>
              </a:rPr>
              <a:t>(</a:t>
            </a:r>
            <a:r>
              <a:rPr lang="it-IT" sz="2000" i="1" dirty="0">
                <a:solidFill>
                  <a:srgbClr val="292929"/>
                </a:solidFill>
              </a:rPr>
              <a:t>segue)  </a:t>
            </a:r>
            <a:r>
              <a:rPr lang="it-IT" altLang="it-IT" sz="2000" b="1" u="sng" dirty="0" err="1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D.Lgs.</a:t>
            </a:r>
            <a:r>
              <a:rPr lang="it-IT" altLang="it-IT" sz="20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N. </a:t>
            </a:r>
            <a:r>
              <a:rPr lang="it-IT" altLang="it-IT" sz="2000" b="1" u="sng" dirty="0" smtClean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626/1994</a:t>
            </a:r>
            <a:r>
              <a:rPr lang="it-IT" altLang="it-IT" sz="2000" dirty="0" smtClean="0"/>
              <a:t>, </a:t>
            </a: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</a:t>
            </a: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r>
              <a:rPr lang="it-IT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comma </a:t>
            </a: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</a:t>
            </a:r>
            <a:endParaRPr lang="it-IT" sz="2000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16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r>
              <a:rPr lang="it-IT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</a:t>
            </a: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it-IT" sz="1600" dirty="0"/>
              <a:t> </a:t>
            </a:r>
            <a:r>
              <a:rPr lang="it-IT" sz="1600" dirty="0" smtClean="0"/>
              <a:t>[..] </a:t>
            </a:r>
            <a:r>
              <a:rPr lang="it-IT" sz="1600" dirty="0"/>
              <a:t>anche per attenuare il lavoro monotono e quello ripetitivo;</a:t>
            </a:r>
          </a:p>
          <a:p>
            <a:pPr marL="0" indent="0"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g)</a:t>
            </a:r>
            <a:r>
              <a:rPr lang="it-IT" sz="1600" dirty="0"/>
              <a:t> priorità delle misure di protezione collettiva rispetto alle misure di protezione individuale;</a:t>
            </a:r>
          </a:p>
          <a:p>
            <a:pPr marL="0" indent="0">
              <a:buNone/>
            </a:pPr>
            <a:r>
              <a:rPr lang="it-IT" sz="1600" dirty="0" smtClean="0"/>
              <a:t>[..]</a:t>
            </a:r>
            <a:endParaRPr lang="it-IT" sz="1600" dirty="0"/>
          </a:p>
          <a:p>
            <a:pPr marL="0" indent="0"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l)</a:t>
            </a:r>
            <a:r>
              <a:rPr lang="it-IT" sz="1600" dirty="0"/>
              <a:t> controllo sanitario dei lavoratori in funzione dei rischi specifici;</a:t>
            </a:r>
          </a:p>
          <a:p>
            <a:pPr marL="0" indent="0"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m)</a:t>
            </a:r>
            <a:r>
              <a:rPr lang="it-IT" sz="1600" dirty="0"/>
              <a:t> allontanamento del lavoratore dall'esposizione a rischio, per motivi sanitari inerenti la sua persona;</a:t>
            </a:r>
          </a:p>
          <a:p>
            <a:pPr marL="0" indent="0">
              <a:buNone/>
            </a:pPr>
            <a:r>
              <a:rPr lang="it-IT" sz="1600" dirty="0" smtClean="0"/>
              <a:t>[..]</a:t>
            </a:r>
            <a:endParaRPr lang="it-IT" sz="1600" dirty="0"/>
          </a:p>
          <a:p>
            <a:pPr marL="0" indent="0">
              <a:buNone/>
            </a:pPr>
            <a:r>
              <a:rPr lang="it-IT" sz="20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s)</a:t>
            </a:r>
            <a:r>
              <a:rPr lang="it-IT" sz="1600" dirty="0"/>
              <a:t> informazione, formazione, consultazione e partecipazione dei lavoratori ovvero dei loro rappresentanti, sulle questioni riguardanti la sicurezza e la salute sul luogo di </a:t>
            </a:r>
            <a:r>
              <a:rPr lang="it-IT" sz="1600" dirty="0" smtClean="0"/>
              <a:t>lavoro.</a:t>
            </a:r>
            <a:endParaRPr lang="it-IT" sz="1600" dirty="0"/>
          </a:p>
          <a:p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2437170001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14</TotalTime>
  <Words>116</Words>
  <Application>Microsoft Office PowerPoint</Application>
  <PresentationFormat>Presentazione su schermo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4</cp:revision>
  <dcterms:created xsi:type="dcterms:W3CDTF">2017-06-13T15:27:11Z</dcterms:created>
  <dcterms:modified xsi:type="dcterms:W3CDTF">2017-06-13T15:50:36Z</dcterms:modified>
</cp:coreProperties>
</file>

<file path=docProps/thumbnail.jpeg>
</file>