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574A2F5C-89F3-4C4F-8836-ED755EB1033E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8F3A21FD-8419-433C-ACB1-8A7BB9F29F93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200" b="1" dirty="0">
                <a:solidFill>
                  <a:srgbClr val="000000"/>
                </a:solidFill>
              </a:rPr>
              <a:t>EUROPA, DIRETTIVE QUADRO ″MADRI″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sz="28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DIRETTIVA 89/391/CEE</a:t>
            </a:r>
          </a:p>
          <a:p>
            <a:endParaRPr lang="it-IT" b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it-IT" sz="28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</a:t>
            </a:r>
            <a:r>
              <a:rPr lang="it-IT" sz="28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</a:t>
            </a:r>
            <a:r>
              <a:rPr lang="it-IT" sz="28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it-IT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it-IT" sz="2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Obblighi generali dei datori di lavoro</a:t>
            </a:r>
            <a:endParaRPr lang="it-IT" sz="2800" dirty="0"/>
          </a:p>
          <a:p>
            <a:pPr marL="0" indent="0">
              <a:buNone/>
            </a:pPr>
            <a:endParaRPr lang="it-IT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r>
              <a:rPr lang="it-IT" sz="2400" b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r>
              <a:rPr lang="it-I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r>
              <a:rPr lang="it-IT" sz="2400" dirty="0" smtClean="0"/>
              <a:t> </a:t>
            </a:r>
            <a:r>
              <a:rPr lang="it-IT" sz="2400" dirty="0" smtClean="0"/>
              <a:t>Nel </a:t>
            </a:r>
            <a:r>
              <a:rPr lang="it-IT" sz="2400" dirty="0"/>
              <a:t>quadro delle proprie responsabilità il 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datore di lavoro </a:t>
            </a:r>
            <a:r>
              <a:rPr lang="it-IT" sz="2400" dirty="0"/>
              <a:t>prende le misure necessarie per la protezione della sicurezza e della salute dei </a:t>
            </a:r>
            <a:r>
              <a:rPr lang="it-IT" sz="2400" dirty="0" smtClean="0"/>
              <a:t>lavoratori [..].</a:t>
            </a:r>
            <a:endParaRPr lang="it-IT" sz="2400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694446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12</TotalTime>
  <Words>44</Words>
  <Application>Microsoft Office PowerPoint</Application>
  <PresentationFormat>Presentazione su schermo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EUROPA, DIRETTIVE QUADRO ″MADRI″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5</cp:revision>
  <dcterms:created xsi:type="dcterms:W3CDTF">2017-04-26T13:06:17Z</dcterms:created>
  <dcterms:modified xsi:type="dcterms:W3CDTF">2017-04-26T13:40:45Z</dcterms:modified>
</cp:coreProperties>
</file>

<file path=docProps/thumbnail.jpeg>
</file>