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07D945DF-6610-4C74-BD09-EA9B7D158D3F}" type="datetimeFigureOut">
              <a:rPr lang="it-IT" smtClean="0"/>
              <a:t>13/06/2017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E9420CDC-81CC-481C-BD11-FF10723BD85B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971600" y="548680"/>
            <a:ext cx="7118300" cy="961033"/>
          </a:xfrm>
        </p:spPr>
        <p:txBody>
          <a:bodyPr/>
          <a:lstStyle/>
          <a:p>
            <a:r>
              <a:rPr lang="it-IT" altLang="it-IT" sz="2800" b="1" dirty="0">
                <a:solidFill>
                  <a:srgbClr val="000000"/>
                </a:solidFill>
              </a:rPr>
              <a:t>DALLO STATUTO DEI LAVORATORI AL D. LGS. N. 626/1994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899593" y="1981200"/>
            <a:ext cx="7711008" cy="4688160"/>
          </a:xfrm>
        </p:spPr>
        <p:txBody>
          <a:bodyPr/>
          <a:lstStyle/>
          <a:p>
            <a:pPr marL="0" indent="0">
              <a:buNone/>
            </a:pPr>
            <a:endParaRPr lang="it-IT" sz="1600" i="1" dirty="0" smtClean="0">
              <a:solidFill>
                <a:srgbClr val="292929"/>
              </a:solidFill>
            </a:endParaRPr>
          </a:p>
          <a:p>
            <a:pPr marL="0" indent="0">
              <a:buNone/>
            </a:pPr>
            <a:r>
              <a:rPr lang="it-IT" sz="1600" i="1" dirty="0">
                <a:solidFill>
                  <a:srgbClr val="292929"/>
                </a:solidFill>
              </a:rPr>
              <a:t> </a:t>
            </a:r>
            <a:r>
              <a:rPr lang="it-IT" sz="1600" i="1" dirty="0" smtClean="0">
                <a:solidFill>
                  <a:srgbClr val="292929"/>
                </a:solidFill>
              </a:rPr>
              <a:t>      (segue</a:t>
            </a:r>
            <a:r>
              <a:rPr lang="it-IT" sz="1600" i="1" dirty="0">
                <a:solidFill>
                  <a:srgbClr val="292929"/>
                </a:solidFill>
              </a:rPr>
              <a:t>)  </a:t>
            </a:r>
            <a:r>
              <a:rPr lang="it-IT" altLang="it-IT" sz="1800" b="1" u="sng" dirty="0" err="1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D.Lgs.</a:t>
            </a:r>
            <a:r>
              <a:rPr lang="it-IT" altLang="it-IT" sz="1800" b="1" u="sng" dirty="0">
                <a:solidFill>
                  <a:srgbClr val="292929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N. 626/1994</a:t>
            </a:r>
            <a:endParaRPr lang="it-IT" sz="1800" dirty="0" smtClean="0"/>
          </a:p>
          <a:p>
            <a:pPr marL="0" indent="0" algn="just">
              <a:buNone/>
            </a:pPr>
            <a:endParaRPr lang="it-IT" sz="1600" dirty="0" smtClean="0"/>
          </a:p>
          <a:p>
            <a:pPr algn="just"/>
            <a:r>
              <a:rPr lang="it-IT" sz="18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</a:t>
            </a:r>
            <a:r>
              <a:rPr lang="it-IT" sz="18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it-IT" sz="18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  <a:r>
              <a:rPr lang="it-IT" sz="1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Misure </a:t>
            </a:r>
            <a:r>
              <a:rPr lang="it-IT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generali di tutela</a:t>
            </a:r>
          </a:p>
          <a:p>
            <a:pPr marL="0" indent="0" algn="just">
              <a:buNone/>
            </a:pPr>
            <a:endParaRPr lang="it-IT" sz="1600" dirty="0" smtClean="0"/>
          </a:p>
          <a:p>
            <a:pPr marL="0" indent="0" algn="just">
              <a:buNone/>
            </a:pPr>
            <a:r>
              <a:rPr lang="it-IT" sz="18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it-IT" sz="18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omma 1</a:t>
            </a:r>
            <a:r>
              <a:rPr lang="it-IT" sz="1600" dirty="0"/>
              <a:t>. Le misure generali per la protezione della salute e per la sicurezza dei lavoratori sono:</a:t>
            </a:r>
          </a:p>
          <a:p>
            <a:pPr marL="0" indent="0" algn="just">
              <a:buNone/>
            </a:pPr>
            <a:r>
              <a:rPr lang="it-IT" sz="16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</a:t>
            </a:r>
            <a:r>
              <a:rPr lang="it-IT" sz="16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  <a:r>
              <a:rPr lang="it-IT" sz="1600" dirty="0"/>
              <a:t> valutazione dei rischi per la salute e la sicurezza;</a:t>
            </a:r>
          </a:p>
          <a:p>
            <a:pPr marL="0" indent="0" algn="just">
              <a:buNone/>
            </a:pPr>
            <a:r>
              <a:rPr lang="it-IT" sz="16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b)</a:t>
            </a:r>
            <a:r>
              <a:rPr lang="it-IT" sz="1600" dirty="0"/>
              <a:t> </a:t>
            </a:r>
            <a:r>
              <a:rPr lang="it-IT" sz="1600" dirty="0" smtClean="0"/>
              <a:t>eliminazione </a:t>
            </a:r>
            <a:r>
              <a:rPr lang="it-IT" sz="1600" dirty="0"/>
              <a:t>dei rischi in relazione alle conoscenze acquisite in base al progresso tecnico e, ove ciò non è possibile, loro riduzione al minimo;</a:t>
            </a:r>
          </a:p>
          <a:p>
            <a:pPr marL="0" indent="0" algn="just">
              <a:buNone/>
            </a:pPr>
            <a:r>
              <a:rPr lang="it-IT" sz="16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c)</a:t>
            </a:r>
            <a:r>
              <a:rPr lang="it-IT" sz="1600" dirty="0"/>
              <a:t> riduzione dei rischi alla fonte;</a:t>
            </a:r>
          </a:p>
          <a:p>
            <a:pPr marL="0" indent="0" algn="just">
              <a:buNone/>
            </a:pPr>
            <a:r>
              <a:rPr lang="it-IT" sz="16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d)</a:t>
            </a:r>
            <a:r>
              <a:rPr lang="it-IT" sz="1600" dirty="0"/>
              <a:t> programmazione della prevenzione mirando ad un complesso che integra in modo coerente nella prevenzione le condizioni tecniche produttive ed organizzative dell'azienda nonché l'influenza dei fattori dell'ambiente di lavoro;</a:t>
            </a:r>
          </a:p>
          <a:p>
            <a:pPr marL="0" indent="0" algn="just">
              <a:buNone/>
            </a:pPr>
            <a:r>
              <a:rPr lang="it-IT" sz="1600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e)</a:t>
            </a:r>
            <a:r>
              <a:rPr lang="it-IT" sz="1600" dirty="0"/>
              <a:t> sostituzione di ciò che è pericoloso con ciò che non lo è, o è meno pericoloso;</a:t>
            </a:r>
            <a:endParaRPr lang="it-IT" sz="1600" dirty="0"/>
          </a:p>
        </p:txBody>
      </p:sp>
    </p:spTree>
    <p:extLst>
      <p:ext uri="{BB962C8B-B14F-4D97-AF65-F5344CB8AC3E}">
        <p14:creationId xmlns:p14="http://schemas.microsoft.com/office/powerpoint/2010/main" val="3982759654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16</TotalTime>
  <Words>147</Words>
  <Application>Microsoft Office PowerPoint</Application>
  <PresentationFormat>Presentazione su schermo 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DALLO STATUTO DEI LAVORATORI AL D. LGS. N. 626/1994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DALLO STATUTO DEI LAVORATORI AL D. LGS. N. 626/1994</dc:title>
  <dc:creator>Proprietario</dc:creator>
  <cp:lastModifiedBy>Proprietario</cp:lastModifiedBy>
  <cp:revision>5</cp:revision>
  <dcterms:created xsi:type="dcterms:W3CDTF">2017-06-13T15:20:52Z</dcterms:created>
  <dcterms:modified xsi:type="dcterms:W3CDTF">2017-06-13T15:37:43Z</dcterms:modified>
</cp:coreProperties>
</file>

<file path=docProps/thumbnail.jpeg>
</file>