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71" autoAdjust="0"/>
  </p:normalViewPr>
  <p:slideViewPr>
    <p:cSldViewPr>
      <p:cViewPr varScale="1">
        <p:scale>
          <a:sx n="70" d="100"/>
          <a:sy n="70" d="100"/>
        </p:scale>
        <p:origin x="-143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pPr lvl="0"/>
            <a:r>
              <a:rPr lang="it-IT" altLang="it-IT" noProof="0" smtClean="0"/>
              <a:t>Fare clic per modificare lo stile del sottotitolo dello schema</a:t>
            </a:r>
            <a:endParaRPr lang="it-IT" altLang="it-IT" noProof="0" smtClean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half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  <p:grpSp>
        <p:nvGrpSpPr>
          <p:cNvPr id="5126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127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/>
            </a:p>
          </p:txBody>
        </p:sp>
        <p:sp>
          <p:nvSpPr>
            <p:cNvPr id="5128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29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lang="it-IT" altLang="it-IT" sz="2400">
                <a:latin typeface="Times New Roman" charset="0"/>
              </a:endParaRPr>
            </a:p>
          </p:txBody>
        </p:sp>
        <p:sp>
          <p:nvSpPr>
            <p:cNvPr id="5130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  <p:sp>
          <p:nvSpPr>
            <p:cNvPr id="5131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it-IT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pPr lvl="0"/>
            <a:r>
              <a:rPr lang="it-IT" altLang="it-IT" noProof="0" smtClean="0"/>
              <a:t>Fare clic per modificare lo stile del titolo</a:t>
            </a:r>
            <a:endParaRPr lang="it-IT" altLang="it-IT" noProof="0" smtClean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94298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3550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213096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473114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740881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86441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83319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279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7086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628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it-IT" altLang="it-IT" sz="2400">
              <a:latin typeface="Times New Roman" charset="0"/>
            </a:endParaRPr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B1AA0222-F203-4CEE-8B0C-8E03BF69B720}" type="datetimeFigureOut">
              <a:rPr lang="it-IT" smtClean="0"/>
              <a:t>26/04/2017</a:t>
            </a:fld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it-IT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30C30124-CDEC-42A3-A70A-B3CA7E88405F}" type="slidenum">
              <a:rPr lang="it-IT" smtClean="0"/>
              <a:t>‹N›</a:t>
            </a:fld>
            <a:endParaRPr lang="it-IT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447675" indent="-44767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  <a:cs typeface="+mn-cs"/>
        </a:defRPr>
      </a:lvl2pPr>
      <a:lvl3pPr marL="1293813" indent="-403225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3pPr>
      <a:lvl4pPr marL="1681163" indent="-38576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  <a:cs typeface="+mn-cs"/>
        </a:defRPr>
      </a:lvl4pPr>
      <a:lvl5pPr marL="20701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5pPr>
      <a:lvl6pPr marL="25273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6pPr>
      <a:lvl7pPr marL="29845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7pPr>
      <a:lvl8pPr marL="34417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8pPr>
      <a:lvl9pPr marL="3898900" indent="-38735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z="2800" b="1" dirty="0" smtClean="0">
                <a:solidFill>
                  <a:srgbClr val="000000"/>
                </a:solidFill>
              </a:rPr>
              <a:t>SICUREZZA NEI LUOGHI DI LAVORO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dirty="0" smtClean="0"/>
          </a:p>
          <a:p>
            <a:r>
              <a:rPr lang="it-IT" dirty="0"/>
              <a:t>Massima sicurezza tecnicamente fattibile </a:t>
            </a:r>
            <a:r>
              <a:rPr lang="it-IT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MSTF</a:t>
            </a:r>
            <a:endParaRPr lang="it-IT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it-IT" dirty="0"/>
          </a:p>
          <a:p>
            <a:r>
              <a:rPr lang="it-IT" dirty="0"/>
              <a:t>Massima sicurezza ragionevolmente praticabile </a:t>
            </a:r>
            <a:r>
              <a:rPr lang="it-IT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MSRP</a:t>
            </a:r>
          </a:p>
          <a:p>
            <a:pPr marL="0" indent="0">
              <a:buNone/>
            </a:pPr>
            <a:r>
              <a:rPr lang="it-IT" dirty="0"/>
              <a:t> 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840630319"/>
      </p:ext>
    </p:extLst>
  </p:cSld>
  <p:clrMapOvr>
    <a:masterClrMapping/>
  </p:clrMapOvr>
</p:sld>
</file>

<file path=ppt/theme/theme1.xml><?xml version="1.0" encoding="utf-8"?>
<a:theme xmlns:a="http://schemas.openxmlformats.org/drawingml/2006/main" name="Tema1">
  <a:themeElements>
    <a:clrScheme name="Asse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Asse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se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se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se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Tema1</Template>
  <TotalTime>6</TotalTime>
  <Words>16</Words>
  <Application>Microsoft Office PowerPoint</Application>
  <PresentationFormat>Presentazione su schermo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Tema1</vt:lpstr>
      <vt:lpstr>SICUREZZA NEI LUOGHI DI LAVORO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Proprietario</dc:creator>
  <cp:lastModifiedBy>Proprietario</cp:lastModifiedBy>
  <cp:revision>2</cp:revision>
  <dcterms:created xsi:type="dcterms:W3CDTF">2017-04-26T12:40:32Z</dcterms:created>
  <dcterms:modified xsi:type="dcterms:W3CDTF">2017-04-26T12:47:27Z</dcterms:modified>
</cp:coreProperties>
</file>

<file path=docProps/thumbnail.jpeg>
</file>