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53B4376F-03B6-442A-AE47-096375751256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6244718E-C1C0-47AC-A9F3-DB1080504D6E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3B4376F-03B6-442A-AE47-096375751256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244718E-C1C0-47AC-A9F3-DB1080504D6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3B4376F-03B6-442A-AE47-096375751256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244718E-C1C0-47AC-A9F3-DB1080504D6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3B4376F-03B6-442A-AE47-096375751256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244718E-C1C0-47AC-A9F3-DB1080504D6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3B4376F-03B6-442A-AE47-096375751256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244718E-C1C0-47AC-A9F3-DB1080504D6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3B4376F-03B6-442A-AE47-096375751256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244718E-C1C0-47AC-A9F3-DB1080504D6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3B4376F-03B6-442A-AE47-096375751256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244718E-C1C0-47AC-A9F3-DB1080504D6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3B4376F-03B6-442A-AE47-096375751256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244718E-C1C0-47AC-A9F3-DB1080504D6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3B4376F-03B6-442A-AE47-096375751256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244718E-C1C0-47AC-A9F3-DB1080504D6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3B4376F-03B6-442A-AE47-096375751256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244718E-C1C0-47AC-A9F3-DB1080504D6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3B4376F-03B6-442A-AE47-096375751256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244718E-C1C0-47AC-A9F3-DB1080504D6E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53B4376F-03B6-442A-AE47-096375751256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6244718E-C1C0-47AC-A9F3-DB1080504D6E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z="3200" b="1" dirty="0">
                <a:solidFill>
                  <a:srgbClr val="000000"/>
                </a:solidFill>
              </a:rPr>
              <a:t>EUROPA, DIRETTIVE QUADRO ″MADRI″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949325" y="1981200"/>
            <a:ext cx="7799139" cy="4544144"/>
          </a:xfrm>
        </p:spPr>
        <p:txBody>
          <a:bodyPr/>
          <a:lstStyle/>
          <a:p>
            <a:pPr marL="0" lvl="0" indent="0">
              <a:buClr>
                <a:srgbClr val="CC9900"/>
              </a:buClr>
              <a:buNone/>
            </a:pPr>
            <a:r>
              <a:rPr lang="it-IT" sz="2400" b="1" i="1" dirty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DIRETTIVA 89/391/CEE</a:t>
            </a:r>
          </a:p>
          <a:p>
            <a:pPr marL="0" indent="0">
              <a:buNone/>
            </a:pPr>
            <a:endParaRPr lang="it-IT" dirty="0" smtClean="0"/>
          </a:p>
          <a:p>
            <a:pPr algn="just"/>
            <a:r>
              <a:rPr lang="it-IT" sz="1800" b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Articolo 10</a:t>
            </a:r>
            <a:r>
              <a:rPr lang="it-IT" sz="1800" dirty="0" smtClean="0"/>
              <a:t>, </a:t>
            </a:r>
            <a:r>
              <a:rPr lang="it-IT" sz="1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Informazione </a:t>
            </a:r>
            <a:r>
              <a:rPr lang="it-IT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dei lavoratori</a:t>
            </a:r>
          </a:p>
          <a:p>
            <a:pPr marL="0" indent="0" algn="just">
              <a:buNone/>
            </a:pPr>
            <a:r>
              <a:rPr lang="it-IT" sz="1800" i="1" dirty="0"/>
              <a:t> </a:t>
            </a:r>
            <a:endParaRPr lang="it-IT" sz="1800" dirty="0"/>
          </a:p>
          <a:p>
            <a:pPr marL="0" indent="0" algn="just">
              <a:buNone/>
            </a:pPr>
            <a:r>
              <a:rPr lang="it-IT" sz="18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</a:t>
            </a:r>
            <a:r>
              <a:rPr lang="it-IT" sz="1800" dirty="0" smtClean="0"/>
              <a:t>. </a:t>
            </a:r>
            <a:r>
              <a:rPr lang="it-IT" sz="1800" dirty="0"/>
              <a:t>Il </a:t>
            </a:r>
            <a:r>
              <a:rPr lang="it-IT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datore di lavoro </a:t>
            </a:r>
            <a:r>
              <a:rPr lang="it-IT" sz="1800" dirty="0"/>
              <a:t>prende le misure appropriate</a:t>
            </a:r>
            <a:r>
              <a:rPr lang="it-IT" sz="1800" i="1" dirty="0"/>
              <a:t> </a:t>
            </a:r>
            <a:r>
              <a:rPr lang="it-IT" sz="1800" dirty="0"/>
              <a:t>affinché i lavoratori e i loro rappresentanti nell'impresa </a:t>
            </a:r>
            <a:r>
              <a:rPr lang="it-IT" sz="1800" dirty="0" smtClean="0"/>
              <a:t>[..]</a:t>
            </a:r>
            <a:r>
              <a:rPr lang="it-IT" sz="1800" i="1" dirty="0" smtClean="0"/>
              <a:t> </a:t>
            </a:r>
            <a:r>
              <a:rPr lang="it-IT" sz="1800" dirty="0"/>
              <a:t>ricevano, </a:t>
            </a:r>
            <a:r>
              <a:rPr lang="it-IT" sz="1800" dirty="0" smtClean="0"/>
              <a:t>[..] </a:t>
            </a:r>
            <a:r>
              <a:rPr lang="it-IT" sz="1800" dirty="0"/>
              <a:t>tutte le informazioni </a:t>
            </a:r>
            <a:r>
              <a:rPr lang="it-IT" sz="1800" dirty="0" smtClean="0"/>
              <a:t>necessarie [..].</a:t>
            </a:r>
            <a:endParaRPr lang="it-IT" sz="1800" dirty="0"/>
          </a:p>
          <a:p>
            <a:pPr marL="0" indent="0" algn="just">
              <a:buNone/>
            </a:pPr>
            <a:r>
              <a:rPr lang="it-IT" sz="1800" i="1" dirty="0"/>
              <a:t> </a:t>
            </a:r>
            <a:endParaRPr lang="it-IT" sz="1800" dirty="0"/>
          </a:p>
          <a:p>
            <a:pPr algn="just"/>
            <a:r>
              <a:rPr lang="it-IT" sz="1800" b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Articolo 12</a:t>
            </a:r>
            <a:r>
              <a:rPr lang="it-IT" sz="1800" b="1" dirty="0" smtClean="0"/>
              <a:t>, </a:t>
            </a:r>
            <a:r>
              <a:rPr lang="it-IT" sz="1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Formazione </a:t>
            </a:r>
            <a:r>
              <a:rPr lang="it-IT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dei lavoratori</a:t>
            </a:r>
          </a:p>
          <a:p>
            <a:pPr marL="0" indent="0" algn="just">
              <a:buNone/>
            </a:pPr>
            <a:r>
              <a:rPr lang="it-IT" sz="1800" b="1" dirty="0"/>
              <a:t> </a:t>
            </a:r>
            <a:endParaRPr lang="it-IT" sz="1800" dirty="0"/>
          </a:p>
          <a:p>
            <a:pPr marL="0" indent="0" algn="just">
              <a:buNone/>
            </a:pPr>
            <a:r>
              <a:rPr lang="it-IT" sz="18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</a:t>
            </a:r>
            <a:r>
              <a:rPr lang="it-IT" sz="1800" dirty="0"/>
              <a:t>. Il </a:t>
            </a:r>
            <a:r>
              <a:rPr lang="it-IT" sz="1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datore di lavoro </a:t>
            </a:r>
            <a:r>
              <a:rPr lang="it-IT" sz="1800" dirty="0"/>
              <a:t>deve garantire che ciascun lavoratore riceverà una formazione sufficiente e adeguata in materia di sicurezza e di salute, sotto forma di informazioni e di </a:t>
            </a:r>
            <a:r>
              <a:rPr lang="it-IT" sz="1800" dirty="0" smtClean="0"/>
              <a:t>istruzioni [..].</a:t>
            </a:r>
            <a:endParaRPr lang="it-IT" sz="1800" dirty="0"/>
          </a:p>
        </p:txBody>
      </p:sp>
    </p:spTree>
    <p:extLst>
      <p:ext uri="{BB962C8B-B14F-4D97-AF65-F5344CB8AC3E}">
        <p14:creationId xmlns:p14="http://schemas.microsoft.com/office/powerpoint/2010/main" val="4274785705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18</TotalTime>
  <Words>15</Words>
  <Application>Microsoft Office PowerPoint</Application>
  <PresentationFormat>Presentazione su schermo (4:3)</PresentationFormat>
  <Paragraphs>10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EUROPA, DIRETTIVE QUADRO ″MADRI″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EUROPA, DIRETTIVE QUADRO ″MADRI″</dc:title>
  <dc:creator>Proprietario</dc:creator>
  <cp:lastModifiedBy>Proprietario</cp:lastModifiedBy>
  <cp:revision>3</cp:revision>
  <dcterms:created xsi:type="dcterms:W3CDTF">2017-04-26T13:18:01Z</dcterms:created>
  <dcterms:modified xsi:type="dcterms:W3CDTF">2017-04-26T13:39:14Z</dcterms:modified>
</cp:coreProperties>
</file>

<file path=docProps/thumbnail.jpeg>
</file>