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5B87FE03-7733-4A23-9024-F333F0490F13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249B500D-7E4D-4E1B-9957-E83112B5AD56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 </a:t>
            </a:r>
          </a:p>
          <a:p>
            <a:pPr marL="0" lvl="0" indent="0" algn="just">
              <a:buClr>
                <a:srgbClr val="CC9900"/>
              </a:buClr>
              <a:buNone/>
            </a:pPr>
            <a:r>
              <a:rPr lang="it-IT" sz="2400" i="1" dirty="0">
                <a:solidFill>
                  <a:srgbClr val="292929"/>
                </a:solidFill>
              </a:rPr>
              <a:t> </a:t>
            </a:r>
            <a:r>
              <a:rPr lang="it-IT" sz="2400" i="1" dirty="0" smtClean="0">
                <a:solidFill>
                  <a:srgbClr val="292929"/>
                </a:solidFill>
              </a:rPr>
              <a:t>    </a:t>
            </a:r>
            <a:r>
              <a:rPr lang="it-IT" sz="2000" i="1" dirty="0" smtClean="0">
                <a:solidFill>
                  <a:srgbClr val="292929"/>
                </a:solidFill>
              </a:rPr>
              <a:t>(segue)   </a:t>
            </a:r>
            <a:r>
              <a:rPr lang="it-IT" sz="20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DPR</a:t>
            </a:r>
            <a:r>
              <a:rPr 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N. 547, 27 </a:t>
            </a:r>
            <a:r>
              <a:rPr lang="it-IT" sz="20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aprile 1955</a:t>
            </a:r>
            <a:endParaRPr lang="it-IT" sz="20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sz="1800" dirty="0" smtClean="0"/>
          </a:p>
          <a:p>
            <a:pPr algn="just"/>
            <a:r>
              <a:rPr lang="it-IT" sz="20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</a:t>
            </a:r>
            <a:r>
              <a:rPr lang="it-IT" sz="20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3</a:t>
            </a:r>
            <a:r>
              <a:rPr lang="it-IT" sz="1800" dirty="0"/>
              <a:t>. Agli effetti dell'art. 1, per lavoratore subordinato si intende colui che fuori del proprio domicilio presta il proprio lavoro alle dipendenze e sotto la direzione altrui, con o senza retribuzione, anche al solo scopo di apprendere un mestiere, un'arte o una professione. Sempre agli effetti dell'art. 1 sono equiparati ai lavoratori subordinati: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a)</a:t>
            </a:r>
            <a:r>
              <a:rPr lang="it-IT" sz="1800" dirty="0"/>
              <a:t> i soci di società e di enti in genere cooperativi, anche di fatto, che prestino la loro attività, per conto delle società e degli enti stessi;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b)</a:t>
            </a:r>
            <a:r>
              <a:rPr lang="it-IT" sz="1800" dirty="0"/>
              <a:t> gli allievi degli istituti di istruzione e di laboratori-scuola nei quali si faccia uso di macchine, attrezzature, utensili ed apparecchi in genere.</a:t>
            </a:r>
          </a:p>
          <a:p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3894321020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5</TotalTime>
  <Words>149</Words>
  <Application>Microsoft Office PowerPoint</Application>
  <PresentationFormat>Presentazione su schermo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1</cp:revision>
  <dcterms:created xsi:type="dcterms:W3CDTF">2017-06-14T08:52:25Z</dcterms:created>
  <dcterms:modified xsi:type="dcterms:W3CDTF">2017-06-14T08:57:26Z</dcterms:modified>
</cp:coreProperties>
</file>

<file path=docProps/thumbnail.jpeg>
</file>