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93989681-BB2A-42DD-A29B-D48D86DFD1C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3A856375-EFF8-4D06-8CF3-51C6BB4EF61B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>
                <a:solidFill>
                  <a:srgbClr val="000000"/>
                </a:solidFill>
              </a:rPr>
              <a:t>EUROPA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400" i="1" dirty="0" smtClean="0">
                <a:solidFill>
                  <a:srgbClr val="292929"/>
                </a:solidFill>
              </a:rPr>
              <a:t>     (</a:t>
            </a:r>
            <a:r>
              <a:rPr lang="it-IT" sz="2400" i="1" dirty="0">
                <a:solidFill>
                  <a:srgbClr val="292929"/>
                </a:solidFill>
              </a:rPr>
              <a:t>segue)  </a:t>
            </a:r>
            <a:r>
              <a:rPr lang="it-IT" alt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89/391/CEE del </a:t>
            </a:r>
            <a:r>
              <a:rPr lang="it-IT" alt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Consiglio</a:t>
            </a:r>
          </a:p>
          <a:p>
            <a:pPr marL="0" indent="0" algn="just">
              <a:buNone/>
            </a:pPr>
            <a:endParaRPr lang="it-IT" dirty="0" smtClean="0"/>
          </a:p>
          <a:p>
            <a:pPr algn="just"/>
            <a:r>
              <a:rPr lang="it-IT" sz="28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considerando</a:t>
            </a:r>
            <a:r>
              <a:rPr lang="it-IT" sz="2800" dirty="0" smtClean="0"/>
              <a:t> </a:t>
            </a:r>
            <a:r>
              <a:rPr lang="it-IT" sz="2800" dirty="0"/>
              <a:t>che il miglioramento della sicurezza, dell'igiene e della salute dei lavoratori durante il lavoro rappresenta un obiettivo che non può dipendere da· considerazioni di carattere puramente economico;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54117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17</TotalTime>
  <Words>40</Words>
  <Application>Microsoft Office PowerPoint</Application>
  <PresentationFormat>Presentazione su schermo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Proprietario</dc:creator>
  <cp:lastModifiedBy>Proprietario</cp:lastModifiedBy>
  <cp:revision>4</cp:revision>
  <dcterms:created xsi:type="dcterms:W3CDTF">2017-05-30T13:50:37Z</dcterms:created>
  <dcterms:modified xsi:type="dcterms:W3CDTF">2017-05-30T14:08:00Z</dcterms:modified>
</cp:coreProperties>
</file>