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59606F35-F5D4-43E3-82D5-F42EE57189DC}" type="datetimeFigureOut">
              <a:rPr lang="it-IT" smtClean="0"/>
              <a:t>13/06/2017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7F7F561-28E1-44A3-B411-7022F8528D25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655123" cy="4760168"/>
          </a:xfrm>
        </p:spPr>
        <p:txBody>
          <a:bodyPr/>
          <a:lstStyle/>
          <a:p>
            <a:pPr lvl="0" algn="just">
              <a:buClr>
                <a:srgbClr val="CC9900"/>
              </a:buClr>
            </a:pPr>
            <a:r>
              <a:rPr 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DECRETO LEGISLATIVO </a:t>
            </a:r>
            <a:r>
              <a:rPr lang="it-IT" sz="18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settembre 1994, </a:t>
            </a:r>
            <a:r>
              <a:rPr 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</a:t>
            </a:r>
            <a:r>
              <a:rPr lang="it-IT" sz="18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626</a:t>
            </a:r>
            <a:r>
              <a:rPr lang="it-IT" sz="1600" dirty="0">
                <a:solidFill>
                  <a:srgbClr val="292929"/>
                </a:solidFill>
              </a:rPr>
              <a:t>, </a:t>
            </a:r>
            <a:r>
              <a:rPr lang="it-IT" sz="16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Attuazione </a:t>
            </a:r>
            <a:r>
              <a:rPr lang="it-IT" sz="1600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delle direttive 89/391/CEE, 89/654/CEE, 89/655/CEE, 89/656/CEE, 90/269/CEE, 90/270/CEE, 90/394/CEE, 90/679/CEE, 93/88/CEE, 95/63/CE, 97/42/CE, 98/24/CE, 99/38/CE, 99/92/CE, 2001/45/CE, 2003/10/CE, 2003/18/CE e 2004/40/CE</a:t>
            </a:r>
            <a:r>
              <a:rPr lang="it-IT" sz="1600" dirty="0">
                <a:solidFill>
                  <a:srgbClr val="292929"/>
                </a:solidFill>
              </a:rPr>
              <a:t> riguardanti il miglioramento della sicurezza e della salute dei lavoratori durante il lavoro</a:t>
            </a:r>
            <a:r>
              <a:rPr lang="it-IT" sz="1600" dirty="0" smtClean="0">
                <a:solidFill>
                  <a:srgbClr val="292929"/>
                </a:solidFill>
              </a:rPr>
              <a:t>.</a:t>
            </a:r>
          </a:p>
          <a:p>
            <a:pPr lvl="0" algn="just">
              <a:buClr>
                <a:srgbClr val="CC9900"/>
              </a:buClr>
            </a:pPr>
            <a:endParaRPr lang="it-IT" sz="1600" dirty="0" smtClean="0">
              <a:solidFill>
                <a:srgbClr val="292929"/>
              </a:solidFill>
            </a:endParaRPr>
          </a:p>
          <a:p>
            <a:pPr lvl="0" algn="just">
              <a:buClr>
                <a:srgbClr val="CC9900"/>
              </a:buClr>
            </a:pPr>
            <a:r>
              <a:rPr lang="it-IT" sz="18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1</a:t>
            </a:r>
            <a:r>
              <a:rPr lang="it-IT" sz="1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Campo di applicazione</a:t>
            </a:r>
          </a:p>
          <a:p>
            <a:pPr marL="0" lvl="0" indent="0" algn="just">
              <a:buClr>
                <a:srgbClr val="CC9900"/>
              </a:buClr>
              <a:buNone/>
            </a:pPr>
            <a:endParaRPr lang="it-IT" sz="1600" u="sng" dirty="0" smtClean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Clr>
                <a:srgbClr val="CC9900"/>
              </a:buClr>
              <a:buNone/>
            </a:pPr>
            <a:r>
              <a:rPr lang="it-IT" sz="16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 1</a:t>
            </a:r>
            <a:r>
              <a:rPr lang="it-IT" sz="16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1600" dirty="0"/>
              <a:t>Il presente decreto legislativo prescrive misure per la tutela della salute e per la sicurezza dei lavoratori durante il lavoro, in tutti i settori di attività privati o pubblici</a:t>
            </a:r>
            <a:r>
              <a:rPr lang="it-IT" sz="1600" dirty="0" smtClean="0"/>
              <a:t>.</a:t>
            </a:r>
          </a:p>
          <a:p>
            <a:pPr marL="0" lvl="0" indent="0" algn="just">
              <a:buClr>
                <a:srgbClr val="CC9900"/>
              </a:buClr>
              <a:buNone/>
            </a:pPr>
            <a:endParaRPr lang="it-IT" sz="1600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Clr>
                <a:srgbClr val="CC9900"/>
              </a:buClr>
              <a:buNone/>
            </a:pPr>
            <a:r>
              <a:rPr lang="it-IT" sz="16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16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2</a:t>
            </a:r>
            <a:r>
              <a:rPr lang="it-IT" sz="16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sz="1600" dirty="0"/>
              <a:t>Nei riguardi delle Forze armate e di Polizia e dei servizi di protezione civile, le norme del presente decreto sono applicate tenendo conto delle particolari esigenze connesse al servizio espletato e delle attribuzioni loro </a:t>
            </a:r>
            <a:r>
              <a:rPr lang="it-IT" sz="1600" dirty="0" smtClean="0"/>
              <a:t>proprie [..].</a:t>
            </a:r>
            <a:endParaRPr lang="it-IT" sz="1600" dirty="0"/>
          </a:p>
          <a:p>
            <a:pPr marL="0" lvl="0" indent="0" algn="just">
              <a:buClr>
                <a:srgbClr val="CC9900"/>
              </a:buClr>
              <a:buNone/>
            </a:pPr>
            <a:endParaRPr lang="it-IT" sz="1800" u="sng" dirty="0" smtClean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84405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18</TotalTime>
  <Words>155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DALLO STATUTO DEI LAVORATORI AL D. LGS. N. 626/1994</dc:title>
  <dc:creator>Proprietario</dc:creator>
  <cp:lastModifiedBy>Proprietario</cp:lastModifiedBy>
  <cp:revision>4</cp:revision>
  <dcterms:created xsi:type="dcterms:W3CDTF">2017-06-13T14:45:22Z</dcterms:created>
  <dcterms:modified xsi:type="dcterms:W3CDTF">2017-06-13T15:03:51Z</dcterms:modified>
</cp:coreProperties>
</file>