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421ED8F-F04A-419B-82E6-0AA350C3D97D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04EF861-EEAA-43B3-881A-9FAD4F924B22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21ED8F-F04A-419B-82E6-0AA350C3D97D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EF861-EEAA-43B3-881A-9FAD4F924B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21ED8F-F04A-419B-82E6-0AA350C3D97D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EF861-EEAA-43B3-881A-9FAD4F924B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21ED8F-F04A-419B-82E6-0AA350C3D97D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EF861-EEAA-43B3-881A-9FAD4F924B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21ED8F-F04A-419B-82E6-0AA350C3D97D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EF861-EEAA-43B3-881A-9FAD4F924B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21ED8F-F04A-419B-82E6-0AA350C3D97D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EF861-EEAA-43B3-881A-9FAD4F924B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21ED8F-F04A-419B-82E6-0AA350C3D97D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EF861-EEAA-43B3-881A-9FAD4F924B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21ED8F-F04A-419B-82E6-0AA350C3D97D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EF861-EEAA-43B3-881A-9FAD4F924B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21ED8F-F04A-419B-82E6-0AA350C3D97D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EF861-EEAA-43B3-881A-9FAD4F924B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21ED8F-F04A-419B-82E6-0AA350C3D97D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EF861-EEAA-43B3-881A-9FAD4F924B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21ED8F-F04A-419B-82E6-0AA350C3D97D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EF861-EEAA-43B3-881A-9FAD4F924B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9421ED8F-F04A-419B-82E6-0AA350C3D97D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E04EF861-EEAA-43B3-881A-9FAD4F924B22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2800" b="1" dirty="0">
                <a:solidFill>
                  <a:srgbClr val="000000"/>
                </a:solidFill>
              </a:rPr>
              <a:t>DALLO STATUTO DEI LAVORATORI AL D. LGS. N. 626/1994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it-IT" sz="16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it-IT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</a:t>
            </a:r>
            <a:r>
              <a:rPr lang="it-IT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DPR. N. 547, 27 aprile 1955</a:t>
            </a:r>
            <a:endParaRPr lang="it-IT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endParaRPr lang="it-IT" sz="1600" b="1" dirty="0"/>
          </a:p>
          <a:p>
            <a:pPr algn="just"/>
            <a:r>
              <a:rPr lang="it-IT" sz="1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</a:t>
            </a:r>
            <a:r>
              <a:rPr lang="it-IT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</a:t>
            </a:r>
            <a:r>
              <a:rPr lang="it-IT" sz="1600" dirty="0"/>
              <a:t>. Le norme del presente decreto si applicano a tutte le attività alle quali siano addetti lavoratori subordinati o ad essi equiparati ai sensi dell'art. 3, comprese quelle esercitate dallo Stato, dalle Regioni, dalle Province, dai Comuni, da altri Enti pubblici e dagli Istituti di istruzione e di beneficenza.</a:t>
            </a:r>
          </a:p>
          <a:p>
            <a:pPr algn="just"/>
            <a:endParaRPr lang="it-IT" sz="1600" dirty="0" smtClean="0"/>
          </a:p>
          <a:p>
            <a:pPr algn="just"/>
            <a:r>
              <a:rPr lang="it-IT" sz="1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</a:t>
            </a:r>
            <a:r>
              <a:rPr lang="it-IT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2</a:t>
            </a:r>
            <a:r>
              <a:rPr lang="it-IT" sz="1600" dirty="0"/>
              <a:t>. Le norme del presente decreto non si applicano, in quanto la materia è regolata o sarà regolata da appositi provvedimenti: </a:t>
            </a:r>
            <a:r>
              <a:rPr lang="it-IT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a)</a:t>
            </a:r>
            <a:r>
              <a:rPr lang="it-IT" sz="1600" dirty="0"/>
              <a:t> all'esercizio delle miniere, cave e torbiere; </a:t>
            </a:r>
            <a:r>
              <a:rPr lang="it-IT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b)</a:t>
            </a:r>
            <a:r>
              <a:rPr lang="it-IT" sz="1600" dirty="0"/>
              <a:t> ai servizi ed impianti gestiti dalle Ferrovie dello Stato; </a:t>
            </a:r>
            <a:r>
              <a:rPr lang="it-IT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c)</a:t>
            </a:r>
            <a:r>
              <a:rPr lang="it-IT" sz="1600" dirty="0"/>
              <a:t> ai servizi ed impianti gestiti dal Ministero delle poste e delle telecomunicazioni; </a:t>
            </a:r>
            <a:r>
              <a:rPr lang="it-IT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d)</a:t>
            </a:r>
            <a:r>
              <a:rPr lang="it-IT" sz="1600" dirty="0"/>
              <a:t> all'esercizio dei trasporti terrestri pubblici; </a:t>
            </a:r>
            <a:r>
              <a:rPr lang="it-IT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e)</a:t>
            </a:r>
            <a:r>
              <a:rPr lang="it-IT" sz="1600" dirty="0"/>
              <a:t> all'esercizio della navigazione marittima, aerea ed interna. </a:t>
            </a:r>
          </a:p>
          <a:p>
            <a:pPr algn="just"/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9917861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9</TotalTime>
  <Words>163</Words>
  <Application>Microsoft Office PowerPoint</Application>
  <PresentationFormat>Presentazione su schermo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DALLO STATUTO DEI LAVORATORI AL D. LGS. N. 626/1994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DALLO STATUTO DEI LAVORATORI AL D. LGS. N. 626/1994</dc:title>
  <dc:creator>Proprietario</dc:creator>
  <cp:lastModifiedBy>Proprietario</cp:lastModifiedBy>
  <cp:revision>4</cp:revision>
  <dcterms:created xsi:type="dcterms:W3CDTF">2017-06-14T08:44:12Z</dcterms:created>
  <dcterms:modified xsi:type="dcterms:W3CDTF">2017-06-14T08:53:24Z</dcterms:modified>
</cp:coreProperties>
</file>