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051F3CB-8357-4972-B0CC-7F43CE4F5E48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5213258-2249-4C66-A3EE-F4B9513620EF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51F3CB-8357-4972-B0CC-7F43CE4F5E48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13258-2249-4C66-A3EE-F4B9513620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51F3CB-8357-4972-B0CC-7F43CE4F5E48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13258-2249-4C66-A3EE-F4B9513620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51F3CB-8357-4972-B0CC-7F43CE4F5E48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13258-2249-4C66-A3EE-F4B9513620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51F3CB-8357-4972-B0CC-7F43CE4F5E48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13258-2249-4C66-A3EE-F4B9513620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51F3CB-8357-4972-B0CC-7F43CE4F5E48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13258-2249-4C66-A3EE-F4B9513620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51F3CB-8357-4972-B0CC-7F43CE4F5E48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13258-2249-4C66-A3EE-F4B9513620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51F3CB-8357-4972-B0CC-7F43CE4F5E48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13258-2249-4C66-A3EE-F4B9513620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51F3CB-8357-4972-B0CC-7F43CE4F5E48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13258-2249-4C66-A3EE-F4B9513620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51F3CB-8357-4972-B0CC-7F43CE4F5E48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13258-2249-4C66-A3EE-F4B9513620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51F3CB-8357-4972-B0CC-7F43CE4F5E48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13258-2249-4C66-A3EE-F4B9513620E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1051F3CB-8357-4972-B0CC-7F43CE4F5E48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D5213258-2249-4C66-A3EE-F4B9513620EF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dirty="0">
                <a:solidFill>
                  <a:srgbClr val="000000"/>
                </a:solidFill>
              </a:rPr>
              <a:t>EUROPA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CC9900"/>
              </a:buClr>
              <a:buNone/>
            </a:pPr>
            <a:r>
              <a:rPr lang="it-IT" sz="2400" i="1" dirty="0" smtClean="0">
                <a:solidFill>
                  <a:srgbClr val="292929"/>
                </a:solidFill>
              </a:rPr>
              <a:t>     (</a:t>
            </a:r>
            <a:r>
              <a:rPr lang="it-IT" sz="2400" i="1" dirty="0">
                <a:solidFill>
                  <a:srgbClr val="292929"/>
                </a:solidFill>
              </a:rPr>
              <a:t>segue)  </a:t>
            </a:r>
            <a:r>
              <a:rPr lang="it-IT" altLang="it-IT" sz="24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Direttiva 89/391/CEE del </a:t>
            </a:r>
            <a:r>
              <a:rPr lang="it-IT" altLang="it-IT" sz="24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Consiglio</a:t>
            </a:r>
          </a:p>
          <a:p>
            <a:pPr>
              <a:buClr>
                <a:srgbClr val="CC9900"/>
              </a:buClr>
            </a:pPr>
            <a:endParaRPr lang="it-IT" sz="2400" b="1" u="sng" dirty="0">
              <a:solidFill>
                <a:srgbClr val="29292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CC9900"/>
              </a:buClr>
            </a:pPr>
            <a:r>
              <a:rPr lang="it-IT" sz="2400" u="sng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Articolo </a:t>
            </a:r>
            <a:r>
              <a:rPr lang="it-IT" sz="2400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it-IT" sz="2400" dirty="0" smtClean="0">
                <a:solidFill>
                  <a:srgbClr val="292929"/>
                </a:solidFill>
              </a:rPr>
              <a:t>, </a:t>
            </a:r>
            <a:r>
              <a:rPr lang="it-IT" sz="24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Campo </a:t>
            </a:r>
            <a:r>
              <a:rPr lang="it-IT" sz="2400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 applicazione</a:t>
            </a:r>
          </a:p>
          <a:p>
            <a:pPr marL="0" indent="0">
              <a:buClr>
                <a:srgbClr val="CC9900"/>
              </a:buClr>
              <a:buNone/>
            </a:pPr>
            <a:endParaRPr lang="it-IT" sz="2400" dirty="0" smtClean="0">
              <a:solidFill>
                <a:srgbClr val="292929"/>
              </a:solidFill>
            </a:endParaRPr>
          </a:p>
          <a:p>
            <a:pPr marL="0" indent="0" algn="just">
              <a:buClr>
                <a:srgbClr val="CC9900"/>
              </a:buClr>
              <a:buNone/>
            </a:pPr>
            <a:r>
              <a:rPr lang="it-IT" sz="2400" u="sng" dirty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it-IT" sz="2400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omma 1</a:t>
            </a:r>
            <a:r>
              <a:rPr lang="it-IT" sz="2400" dirty="0">
                <a:solidFill>
                  <a:srgbClr val="292929"/>
                </a:solidFill>
              </a:rPr>
              <a:t>. La presente direttiva concerne tutti i settori d'attività privati o pubblici (attività industriali, agricole, commerciali, amministrative, di servizi, educative, culturali, ricreative, ecc.).</a:t>
            </a:r>
          </a:p>
          <a:p>
            <a:pPr>
              <a:buClr>
                <a:srgbClr val="CC9900"/>
              </a:buClr>
            </a:pPr>
            <a:endParaRPr lang="it-IT" sz="2400" dirty="0">
              <a:solidFill>
                <a:srgbClr val="292929"/>
              </a:solidFill>
            </a:endParaRPr>
          </a:p>
          <a:p>
            <a:pPr marL="0" lvl="0" indent="0" algn="just">
              <a:buClr>
                <a:srgbClr val="CC9900"/>
              </a:buClr>
              <a:buNone/>
            </a:pPr>
            <a:endParaRPr lang="it-IT" sz="2000" b="1" i="1" u="sng" dirty="0">
              <a:solidFill>
                <a:srgbClr val="29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661141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5</TotalTime>
  <Words>50</Words>
  <Application>Microsoft Office PowerPoint</Application>
  <PresentationFormat>Presentazione su schermo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EUROPA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EUROPA</dc:title>
  <dc:creator>Proprietario</dc:creator>
  <cp:lastModifiedBy>Proprietario</cp:lastModifiedBy>
  <cp:revision>3</cp:revision>
  <dcterms:created xsi:type="dcterms:W3CDTF">2017-05-30T14:06:15Z</dcterms:created>
  <dcterms:modified xsi:type="dcterms:W3CDTF">2017-05-30T14:41:03Z</dcterms:modified>
</cp:coreProperties>
</file>