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2109412-2586-4DDE-8824-A470EE0661D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7F4455D-70EE-49E3-AB3E-EEAB215AAB83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 smtClean="0">
                <a:solidFill>
                  <a:srgbClr val="000000"/>
                </a:solidFill>
              </a:rPr>
              <a:t>EUROPA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80000"/>
              </a:lnSpc>
              <a:buClr>
                <a:srgbClr val="CC9900"/>
              </a:buClr>
            </a:pPr>
            <a:endParaRPr lang="it-IT" altLang="it-IT" b="1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endParaRPr lang="it-IT" altLang="it-IT" b="1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</a:t>
            </a:r>
            <a:r>
              <a:rPr lang="it-IT" altLang="it-IT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89/391/CEE del Consiglio</a:t>
            </a:r>
            <a:r>
              <a:rPr lang="it-IT" altLang="it-IT" dirty="0">
                <a:solidFill>
                  <a:srgbClr val="292929"/>
                </a:solidFill>
              </a:rPr>
              <a:t>, del 12 giugno 1989, concernente </a:t>
            </a:r>
            <a:r>
              <a:rPr lang="it-IT" altLang="it-IT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l'attuazione di misure volte a promuovere il </a:t>
            </a:r>
            <a:r>
              <a:rPr lang="it-IT" altLang="it-IT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miglioramento della sicurezza e della salute dei lavoratori </a:t>
            </a:r>
            <a:r>
              <a:rPr lang="it-IT" altLang="it-IT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durante il lavoro.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397356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4</TotalTime>
  <Words>31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3</cp:revision>
  <dcterms:created xsi:type="dcterms:W3CDTF">2017-05-30T13:31:58Z</dcterms:created>
  <dcterms:modified xsi:type="dcterms:W3CDTF">2017-05-30T13:41:59Z</dcterms:modified>
</cp:coreProperties>
</file>