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8B1B4034-3738-4685-8611-41C68E9D6533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F01ADA34-14D1-4F21-B74A-336B5943BC72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99593" y="620688"/>
            <a:ext cx="7190308" cy="889025"/>
          </a:xfrm>
        </p:spPr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899592" y="1981200"/>
            <a:ext cx="7711009" cy="4544144"/>
          </a:xfrm>
        </p:spPr>
        <p:txBody>
          <a:bodyPr/>
          <a:lstStyle/>
          <a:p>
            <a:pPr marL="0" indent="0">
              <a:buNone/>
            </a:pPr>
            <a:r>
              <a:rPr lang="it-IT" sz="1600" i="1" dirty="0" smtClean="0">
                <a:solidFill>
                  <a:srgbClr val="292929"/>
                </a:solidFill>
              </a:rPr>
              <a:t>       </a:t>
            </a:r>
          </a:p>
          <a:p>
            <a:pPr marL="0" indent="0" algn="just">
              <a:buNone/>
            </a:pPr>
            <a:r>
              <a:rPr lang="it-IT" sz="1600" i="1" dirty="0">
                <a:solidFill>
                  <a:srgbClr val="292929"/>
                </a:solidFill>
              </a:rPr>
              <a:t> </a:t>
            </a:r>
            <a:r>
              <a:rPr lang="it-IT" sz="1600" i="1" dirty="0" smtClean="0">
                <a:solidFill>
                  <a:srgbClr val="292929"/>
                </a:solidFill>
              </a:rPr>
              <a:t>    (</a:t>
            </a:r>
            <a:r>
              <a:rPr lang="it-IT" sz="1800" i="1" dirty="0">
                <a:solidFill>
                  <a:srgbClr val="292929"/>
                </a:solidFill>
              </a:rPr>
              <a:t>segue) </a:t>
            </a:r>
            <a:r>
              <a:rPr lang="it-IT" sz="1800" i="1" dirty="0" smtClean="0">
                <a:solidFill>
                  <a:srgbClr val="292929"/>
                </a:solidFill>
              </a:rPr>
              <a:t> </a:t>
            </a:r>
            <a:r>
              <a:rPr lang="it-IT" altLang="it-IT" sz="1800" b="1" u="sng" dirty="0" err="1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D.Lgs.</a:t>
            </a:r>
            <a:r>
              <a:rPr lang="it-IT" altLang="it-IT" sz="18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N. 626/1994</a:t>
            </a:r>
          </a:p>
          <a:p>
            <a:pPr marL="0" indent="0" algn="just">
              <a:buNone/>
            </a:pPr>
            <a:endParaRPr lang="it-IT" sz="1800" b="1" u="sng" dirty="0">
              <a:solidFill>
                <a:srgbClr val="292929"/>
              </a:solidFill>
            </a:endParaRPr>
          </a:p>
          <a:p>
            <a:pPr algn="just"/>
            <a:r>
              <a:rPr lang="it-IT" sz="1800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Art. 2</a:t>
            </a:r>
            <a:r>
              <a:rPr lang="it-IT" sz="1800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Definizioni</a:t>
            </a:r>
          </a:p>
          <a:p>
            <a:pPr marL="0" indent="0" algn="just">
              <a:buNone/>
            </a:pPr>
            <a:endParaRPr lang="it-IT" sz="1800" dirty="0">
              <a:solidFill>
                <a:srgbClr val="292929"/>
              </a:solidFill>
            </a:endParaRPr>
          </a:p>
          <a:p>
            <a:pPr marL="0" indent="0" algn="just">
              <a:buNone/>
            </a:pPr>
            <a:r>
              <a:rPr lang="it-IT" sz="1800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it-IT" sz="1800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omma 1</a:t>
            </a:r>
            <a:r>
              <a:rPr lang="it-IT" sz="1600" dirty="0" smtClean="0">
                <a:solidFill>
                  <a:srgbClr val="292929"/>
                </a:solidFill>
              </a:rPr>
              <a:t>.</a:t>
            </a:r>
            <a:r>
              <a:rPr lang="it-IT" sz="1600" dirty="0"/>
              <a:t> Agli effetti delle disposizioni di cui al presente decreto si intendono per</a:t>
            </a:r>
            <a:r>
              <a:rPr lang="it-IT" sz="1600" dirty="0" smtClean="0"/>
              <a:t>:</a:t>
            </a:r>
          </a:p>
          <a:p>
            <a:pPr marL="0" indent="0" algn="just">
              <a:buNone/>
            </a:pPr>
            <a:endParaRPr lang="it-IT" sz="1600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r>
              <a:rPr lang="it-IT" sz="18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a)</a:t>
            </a:r>
            <a:r>
              <a:rPr lang="it-IT"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lavoratore</a:t>
            </a:r>
            <a:r>
              <a:rPr lang="it-IT" sz="1600" dirty="0" smtClean="0"/>
              <a:t>: persona </a:t>
            </a:r>
            <a:r>
              <a:rPr lang="it-IT" sz="1600" dirty="0"/>
              <a:t>che presta il proprio lavoro alle dipendenze di un datore di lavoro, esclusi gli addetti ai servizi domestici e familiari, con rapporto di lavoro subordinato anche speciale. Sono equiparati i soci lavoratori di cooperative o di società, anche di fatto, e gli utenti dei servizi di orientamento o di formazione scolastica, universitaria e professionale avviati presso datori di lavoro per agevolare o per perfezionare le loro scelte professionali. Sono altresì equiparati gli allievi degli istituti di istruzione ed universitari, e i partecipanti a corsi di formazione professionale nei quali si faccia uso di laboratori, macchine, apparecchi ed attrezzature di lavoro in genere, agenti chimici, fisici </a:t>
            </a:r>
            <a:r>
              <a:rPr lang="it-IT" sz="1600"/>
              <a:t>e </a:t>
            </a:r>
            <a:r>
              <a:rPr lang="it-IT" sz="1600" smtClean="0"/>
              <a:t>biologici.</a:t>
            </a:r>
            <a:endParaRPr lang="it-IT" sz="1600" dirty="0"/>
          </a:p>
          <a:p>
            <a:pPr marL="0" indent="0" algn="just">
              <a:buNone/>
            </a:pPr>
            <a:endParaRPr lang="it-IT" sz="1600" dirty="0"/>
          </a:p>
        </p:txBody>
      </p:sp>
    </p:spTree>
    <p:extLst>
      <p:ext uri="{BB962C8B-B14F-4D97-AF65-F5344CB8AC3E}">
        <p14:creationId xmlns:p14="http://schemas.microsoft.com/office/powerpoint/2010/main" val="538526261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14</TotalTime>
  <Words>168</Words>
  <Application>Microsoft Office PowerPoint</Application>
  <PresentationFormat>Presentazione su schermo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Proprietario</dc:creator>
  <cp:lastModifiedBy>Proprietario</cp:lastModifiedBy>
  <cp:revision>5</cp:revision>
  <dcterms:created xsi:type="dcterms:W3CDTF">2017-06-13T15:04:01Z</dcterms:created>
  <dcterms:modified xsi:type="dcterms:W3CDTF">2017-06-13T15:20:06Z</dcterms:modified>
</cp:coreProperties>
</file>

<file path=docProps/thumbnail.jpeg>
</file>