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ECD71FA1-FA7C-4310-8317-BE88D4C8160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1B994F3A-A54E-4BAA-BC5B-BFCBB3A9E934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600" b="1" dirty="0">
                <a:solidFill>
                  <a:srgbClr val="000000"/>
                </a:solidFill>
              </a:rPr>
              <a:t>EUROPA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just">
              <a:buClr>
                <a:srgbClr val="CC9900"/>
              </a:buClr>
              <a:buNone/>
            </a:pPr>
            <a:r>
              <a:rPr lang="it-IT" sz="1800" i="1" dirty="0" smtClean="0">
                <a:solidFill>
                  <a:srgbClr val="292929"/>
                </a:solidFill>
              </a:rPr>
              <a:t>      </a:t>
            </a:r>
            <a:r>
              <a:rPr lang="it-IT" sz="2000" i="1" dirty="0" smtClean="0">
                <a:solidFill>
                  <a:srgbClr val="292929"/>
                </a:solidFill>
              </a:rPr>
              <a:t>(</a:t>
            </a:r>
            <a:r>
              <a:rPr lang="it-IT" sz="2000" i="1" dirty="0">
                <a:solidFill>
                  <a:srgbClr val="292929"/>
                </a:solidFill>
              </a:rPr>
              <a:t>segue)  </a:t>
            </a:r>
            <a:r>
              <a:rPr lang="it-IT" altLang="it-IT" sz="20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89/391/CEE del Consiglio</a:t>
            </a:r>
          </a:p>
          <a:p>
            <a:endParaRPr lang="it-IT" sz="2000" dirty="0" smtClean="0"/>
          </a:p>
          <a:p>
            <a:r>
              <a:rPr lang="it-IT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SEZIONE III</a:t>
            </a:r>
            <a:r>
              <a:rPr lang="it-IT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OBBLIGHI </a:t>
            </a:r>
            <a:r>
              <a:rPr lang="it-IT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DEI LAVORATORI</a:t>
            </a:r>
          </a:p>
          <a:p>
            <a:pPr lvl="0" algn="just">
              <a:buClr>
                <a:srgbClr val="CC9900"/>
              </a:buClr>
            </a:pPr>
            <a:endParaRPr lang="it-IT" sz="2000" u="sng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 algn="just">
              <a:buClr>
                <a:srgbClr val="CC9900"/>
              </a:buClr>
            </a:pPr>
            <a:r>
              <a:rPr lang="it-IT" sz="2000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Articolo </a:t>
            </a:r>
            <a:r>
              <a:rPr lang="it-IT" sz="2000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13</a:t>
            </a:r>
            <a:endParaRPr lang="it-IT" sz="2000" dirty="0">
              <a:solidFill>
                <a:srgbClr val="292929"/>
              </a:solidFill>
            </a:endParaRPr>
          </a:p>
          <a:p>
            <a:pPr marL="0" lvl="0" indent="0" algn="just">
              <a:buClr>
                <a:srgbClr val="CC9900"/>
              </a:buClr>
              <a:buNone/>
            </a:pPr>
            <a:endParaRPr lang="it-IT" sz="2000" dirty="0" smtClean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Clr>
                <a:srgbClr val="CC9900"/>
              </a:buClr>
              <a:buNone/>
            </a:pPr>
            <a:r>
              <a:rPr lang="it-IT" sz="20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it-IT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omma 1</a:t>
            </a:r>
            <a:r>
              <a:rPr lang="it-IT" sz="2000" dirty="0" smtClean="0"/>
              <a:t>. È </a:t>
            </a:r>
            <a:r>
              <a:rPr lang="it-IT" sz="2000" dirty="0"/>
              <a:t>obbligo di ciascun lavoratore prendersi ragionevolmente cura della propria sicurezza e della propria salute nonché di quelle delle altre persone su cui possono ricadere gli effetti delle sue azioni o omissioni sul lavoro, conformemente alla sua formazione ed alle istruzioni fornite dal datore di lavoro.</a:t>
            </a:r>
          </a:p>
          <a:p>
            <a:pPr marL="0" lvl="0" indent="0" algn="just">
              <a:buClr>
                <a:srgbClr val="CC9900"/>
              </a:buClr>
              <a:buNone/>
            </a:pPr>
            <a:endParaRPr lang="it-IT" sz="1800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 algn="just">
              <a:buClr>
                <a:srgbClr val="CC9900"/>
              </a:buClr>
            </a:pPr>
            <a:endParaRPr lang="it-IT" sz="1800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549664143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3</TotalTime>
  <Words>68</Words>
  <Application>Microsoft Office PowerPoint</Application>
  <PresentationFormat>Presentazione su schermo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</dc:title>
  <dc:creator>Proprietario</dc:creator>
  <cp:lastModifiedBy>Proprietario</cp:lastModifiedBy>
  <cp:revision>1</cp:revision>
  <dcterms:created xsi:type="dcterms:W3CDTF">2017-05-30T15:00:58Z</dcterms:created>
  <dcterms:modified xsi:type="dcterms:W3CDTF">2017-05-30T15:04:57Z</dcterms:modified>
</cp:coreProperties>
</file>

<file path=docProps/thumbnail.jpeg>
</file>