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07D945DF-6610-4C74-BD09-EA9B7D158D3F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9420CDC-81CC-481C-BD11-FF10723BD85B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18300" cy="961033"/>
          </a:xfrm>
        </p:spPr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9593" y="1981200"/>
            <a:ext cx="7711008" cy="4688160"/>
          </a:xfrm>
        </p:spPr>
        <p:txBody>
          <a:bodyPr/>
          <a:lstStyle/>
          <a:p>
            <a:pPr marL="0" indent="0">
              <a:buNone/>
            </a:pPr>
            <a:endParaRPr lang="it-IT" sz="1600" i="1" dirty="0" smtClean="0">
              <a:solidFill>
                <a:srgbClr val="292929"/>
              </a:solidFill>
            </a:endParaRPr>
          </a:p>
          <a:p>
            <a:pPr marL="0" indent="0">
              <a:buNone/>
            </a:pPr>
            <a:r>
              <a:rPr lang="it-IT" sz="1600" i="1" dirty="0">
                <a:solidFill>
                  <a:srgbClr val="292929"/>
                </a:solidFill>
              </a:rPr>
              <a:t> </a:t>
            </a:r>
            <a:r>
              <a:rPr lang="it-IT" sz="1600" i="1" dirty="0" smtClean="0">
                <a:solidFill>
                  <a:srgbClr val="292929"/>
                </a:solidFill>
              </a:rPr>
              <a:t>      (segue</a:t>
            </a:r>
            <a:r>
              <a:rPr lang="it-IT" sz="1600" i="1" dirty="0">
                <a:solidFill>
                  <a:srgbClr val="292929"/>
                </a:solidFill>
              </a:rPr>
              <a:t>)  </a:t>
            </a:r>
            <a:r>
              <a:rPr lang="it-IT" altLang="it-IT" sz="18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626/1994</a:t>
            </a:r>
            <a:endParaRPr lang="it-IT" sz="1800" dirty="0" smtClean="0"/>
          </a:p>
          <a:p>
            <a:pPr marL="0" indent="0" algn="just">
              <a:buNone/>
            </a:pPr>
            <a:endParaRPr lang="it-IT" sz="1600" dirty="0" smtClean="0"/>
          </a:p>
          <a:p>
            <a:pPr algn="just"/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Misure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 di tutela</a:t>
            </a:r>
          </a:p>
          <a:p>
            <a:pPr marL="0" indent="0" algn="just">
              <a:buNone/>
            </a:pPr>
            <a:endParaRPr lang="it-IT" sz="1600" dirty="0" smtClean="0"/>
          </a:p>
          <a:p>
            <a:pPr marL="0" indent="0" algn="just">
              <a:buNone/>
            </a:pP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1600" dirty="0"/>
              <a:t>. Le misure generali per la protezione della salute e per la sicurezza dei lavoratori sono:</a:t>
            </a:r>
          </a:p>
          <a:p>
            <a:pPr marL="0" indent="0" algn="just">
              <a:buNone/>
            </a:pPr>
            <a:r>
              <a:rPr lang="it-IT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1600" dirty="0"/>
              <a:t> valutazione dei rischi per la salute e la sicurezza;</a:t>
            </a:r>
          </a:p>
          <a:p>
            <a:pPr marL="0" indent="0" algn="just">
              <a:buNone/>
            </a:pPr>
            <a:r>
              <a:rPr lang="it-IT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</a:t>
            </a:r>
            <a:r>
              <a:rPr lang="it-IT" sz="1600" dirty="0"/>
              <a:t> </a:t>
            </a:r>
            <a:r>
              <a:rPr lang="it-IT" sz="1600" dirty="0" smtClean="0"/>
              <a:t>eliminazione </a:t>
            </a:r>
            <a:r>
              <a:rPr lang="it-IT" sz="1600" dirty="0"/>
              <a:t>dei rischi in relazione alle conoscenze acquisite in base al progresso tecnico e, ove ciò non è possibile, loro riduzione al minimo;</a:t>
            </a:r>
          </a:p>
          <a:p>
            <a:pPr marL="0" indent="0" algn="just">
              <a:buNone/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c)</a:t>
            </a:r>
            <a:r>
              <a:rPr lang="it-IT" sz="1600" dirty="0"/>
              <a:t> riduzione dei rischi alla fonte;</a:t>
            </a:r>
          </a:p>
          <a:p>
            <a:pPr marL="0" indent="0" algn="just">
              <a:buNone/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d)</a:t>
            </a:r>
            <a:r>
              <a:rPr lang="it-IT" sz="1600" dirty="0"/>
              <a:t> programmazione della prevenzione mirando ad un complesso che integra in modo coerente nella prevenzione le condizioni tecniche produttive ed organizzative dell'azienda nonché l'influenza dei fattori dell'ambiente di lavoro;</a:t>
            </a:r>
          </a:p>
          <a:p>
            <a:pPr marL="0" indent="0" algn="just">
              <a:buNone/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e)</a:t>
            </a:r>
            <a:r>
              <a:rPr lang="it-IT" sz="1600" dirty="0"/>
              <a:t> sostituzione di ciò che è pericoloso con ciò che non lo è, o è meno pericoloso;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9827596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16</TotalTime>
  <Words>147</Words>
  <Application>Microsoft Office PowerPoint</Application>
  <PresentationFormat>Presentazione su schermo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5</cp:revision>
  <dcterms:created xsi:type="dcterms:W3CDTF">2017-06-13T15:20:52Z</dcterms:created>
  <dcterms:modified xsi:type="dcterms:W3CDTF">2017-06-13T15:37:43Z</dcterms:modified>
</cp:coreProperties>
</file>