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449DA89D-B39C-40BC-95F8-8449175AF609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D651A3F-A5C7-456C-B436-FC9B62D0DED1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                  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             </a:t>
            </a:r>
            <a:r>
              <a:rPr lang="it-IT" sz="2800" i="1" dirty="0" smtClean="0"/>
              <a:t>PAROLE </a:t>
            </a:r>
            <a:r>
              <a:rPr lang="it-IT" sz="2800" i="1" dirty="0" smtClean="0"/>
              <a:t>CHIAVE</a:t>
            </a:r>
            <a:endParaRPr lang="it-IT" i="1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 smtClean="0"/>
              <a:t>         </a:t>
            </a:r>
            <a:r>
              <a:rPr lang="it-IT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EFFETTIVITÀ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it-IT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CONSENSO</a:t>
            </a:r>
            <a:endParaRPr lang="it-IT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3493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19</TotalTime>
  <Words>20</Words>
  <Application>Microsoft Office PowerPoint</Application>
  <PresentationFormat>Presentazione su schermo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DALLO STATUTO DEI LAVORATORI AL D. LGS. N. 626/1994</dc:title>
  <dc:creator>Proprietario</dc:creator>
  <cp:lastModifiedBy>Proprietario</cp:lastModifiedBy>
  <cp:revision>2</cp:revision>
  <dcterms:created xsi:type="dcterms:W3CDTF">2017-06-14T08:17:55Z</dcterms:created>
  <dcterms:modified xsi:type="dcterms:W3CDTF">2017-06-14T08:38:19Z</dcterms:modified>
</cp:coreProperties>
</file>