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A400B32-F561-4927-B773-87900F5CE4D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4AA60DA-0C52-48B9-BB44-5D30AB7B0160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400B32-F561-4927-B773-87900F5CE4D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A60DA-0C52-48B9-BB44-5D30AB7B01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400B32-F561-4927-B773-87900F5CE4D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A60DA-0C52-48B9-BB44-5D30AB7B01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400B32-F561-4927-B773-87900F5CE4D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A60DA-0C52-48B9-BB44-5D30AB7B01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400B32-F561-4927-B773-87900F5CE4D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A60DA-0C52-48B9-BB44-5D30AB7B01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400B32-F561-4927-B773-87900F5CE4D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A60DA-0C52-48B9-BB44-5D30AB7B01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400B32-F561-4927-B773-87900F5CE4D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A60DA-0C52-48B9-BB44-5D30AB7B01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400B32-F561-4927-B773-87900F5CE4D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A60DA-0C52-48B9-BB44-5D30AB7B01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400B32-F561-4927-B773-87900F5CE4D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A60DA-0C52-48B9-BB44-5D30AB7B01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400B32-F561-4927-B773-87900F5CE4D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A60DA-0C52-48B9-BB44-5D30AB7B01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400B32-F561-4927-B773-87900F5CE4D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A60DA-0C52-48B9-BB44-5D30AB7B01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3A400B32-F561-4927-B773-87900F5CE4D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F4AA60DA-0C52-48B9-BB44-5D30AB7B0160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2800" b="1" dirty="0">
                <a:solidFill>
                  <a:srgbClr val="000000"/>
                </a:solidFill>
              </a:rPr>
              <a:t>DALLO STATUTO DEI LAVORATORI AL D. LGS. N. 626/1994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71600" y="1981200"/>
            <a:ext cx="7776864" cy="4876800"/>
          </a:xfrm>
        </p:spPr>
        <p:txBody>
          <a:bodyPr/>
          <a:lstStyle/>
          <a:p>
            <a:pPr algn="just"/>
            <a:r>
              <a:rPr lang="it-IT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DECRETO LEGISLATIVO 15 agosto 1991, n. </a:t>
            </a:r>
            <a:r>
              <a:rPr lang="it-IT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277</a:t>
            </a:r>
            <a:r>
              <a:rPr lang="it-IT" sz="1600" dirty="0" smtClean="0"/>
              <a:t>,</a:t>
            </a:r>
            <a:r>
              <a:rPr lang="it-IT" sz="1600" dirty="0"/>
              <a:t> </a:t>
            </a: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Attuazione </a:t>
            </a:r>
            <a:r>
              <a:rPr lang="it-IT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delle direttive n. 80/1107/CEE, n. 82/605/CEE, n. 83/477/CEE, n. 86/188/CEE e n. 88/642/CEE,</a:t>
            </a:r>
            <a:r>
              <a:rPr lang="it-IT" sz="1600" dirty="0"/>
              <a:t> in materia di protezione dei lavoratori contro i rischi derivanti da esposizione ad agenti chimici, fisici e biologici durante il lavoro, a norma dell'art. 7 della legge 30 luglio 1990, n. 212.</a:t>
            </a:r>
          </a:p>
          <a:p>
            <a:pPr marL="0" indent="0" algn="just">
              <a:buNone/>
            </a:pPr>
            <a:r>
              <a:rPr lang="it-IT" sz="1600" dirty="0"/>
              <a:t> </a:t>
            </a:r>
          </a:p>
          <a:p>
            <a:pPr algn="just"/>
            <a:r>
              <a:rPr lang="it-IT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</a:t>
            </a:r>
            <a:r>
              <a:rPr lang="it-IT" sz="1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13,</a:t>
            </a: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Misure tecniche, organizzative, </a:t>
            </a: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procedurali, </a:t>
            </a:r>
            <a:r>
              <a:rPr lang="it-IT" sz="1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comma 1</a:t>
            </a:r>
            <a:r>
              <a:rPr lang="it-I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t-IT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it-IT" sz="1600" dirty="0" smtClean="0"/>
              <a:t>[..]</a:t>
            </a:r>
            <a:endParaRPr lang="it-IT" sz="1600" dirty="0"/>
          </a:p>
          <a:p>
            <a:pPr marL="0" indent="0" algn="just">
              <a:buNone/>
            </a:pPr>
            <a:r>
              <a:rPr lang="it-IT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it-IT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it-IT" sz="1600" dirty="0"/>
              <a:t> in relazione alle conoscenze acquisite in base al progresso tecnico, adotta le misure </a:t>
            </a:r>
            <a:r>
              <a:rPr lang="it-IT" sz="1600" b="1" dirty="0"/>
              <a:t>concretamente attuabili</a:t>
            </a:r>
            <a:r>
              <a:rPr lang="it-IT" sz="1600" dirty="0"/>
              <a:t> per evitare o ridurre l'emissione di </a:t>
            </a:r>
            <a:r>
              <a:rPr lang="it-IT" sz="1600" dirty="0" smtClean="0"/>
              <a:t>piombo e la sua diffusione negli ambienti di lavoro.</a:t>
            </a:r>
            <a:endParaRPr lang="it-IT" sz="1600" dirty="0"/>
          </a:p>
          <a:p>
            <a:pPr marL="0" indent="0" algn="just">
              <a:buNone/>
            </a:pPr>
            <a:r>
              <a:rPr lang="it-IT" sz="1600" dirty="0"/>
              <a:t> </a:t>
            </a:r>
          </a:p>
          <a:p>
            <a:pPr algn="just"/>
            <a:r>
              <a:rPr lang="it-IT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41</a:t>
            </a:r>
            <a:r>
              <a:rPr lang="it-IT" sz="1600" dirty="0"/>
              <a:t>. </a:t>
            </a:r>
            <a:r>
              <a:rPr lang="it-IT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Misure tecniche, organizzative, procedurali </a:t>
            </a:r>
          </a:p>
          <a:p>
            <a:pPr marL="0" indent="0" algn="just">
              <a:buNone/>
            </a:pPr>
            <a:endParaRPr lang="it-IT" sz="16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it-IT" sz="1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comma 1</a:t>
            </a:r>
            <a:r>
              <a:rPr lang="it-IT" sz="1600" dirty="0"/>
              <a:t>. Il datore di lavoro riduce al minimo, in relazione alle conoscenze acquisite in base al progresso tecnico, i rischi derivanti dall'esposizione al rumore mediante misure tecniche, organizzative e procedurali, </a:t>
            </a:r>
            <a:r>
              <a:rPr lang="it-IT" sz="1600" b="1" dirty="0"/>
              <a:t>concretamente attuabili</a:t>
            </a:r>
            <a:r>
              <a:rPr lang="it-IT" sz="1600" dirty="0"/>
              <a:t>, privilegiando gli interventi alla fonte. </a:t>
            </a:r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2062864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15</TotalTime>
  <Words>83</Words>
  <Application>Microsoft Office PowerPoint</Application>
  <PresentationFormat>Presentazione su schermo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DALLO STATUTO DEI LAVORATORI AL D. LGS. N. 626/1994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Proprietario</dc:creator>
  <cp:lastModifiedBy>Proprietario</cp:lastModifiedBy>
  <cp:revision>2</cp:revision>
  <dcterms:created xsi:type="dcterms:W3CDTF">2017-05-30T15:06:31Z</dcterms:created>
  <dcterms:modified xsi:type="dcterms:W3CDTF">2017-05-30T15:22:18Z</dcterms:modified>
</cp:coreProperties>
</file>