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  <a:endParaRPr lang="it-IT" altLang="it-IT" noProof="0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A30A233F-345A-4A4E-976F-005EADF3F29B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0FFEB994-3260-416A-A582-3F1814659F76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  <a:endParaRPr lang="it-IT" altLang="it-IT" noProof="0" smtClean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30A233F-345A-4A4E-976F-005EADF3F29B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FEB994-3260-416A-A582-3F1814659F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30A233F-345A-4A4E-976F-005EADF3F29B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FEB994-3260-416A-A582-3F1814659F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30A233F-345A-4A4E-976F-005EADF3F29B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FEB994-3260-416A-A582-3F1814659F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30A233F-345A-4A4E-976F-005EADF3F29B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FEB994-3260-416A-A582-3F1814659F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30A233F-345A-4A4E-976F-005EADF3F29B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FEB994-3260-416A-A582-3F1814659F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30A233F-345A-4A4E-976F-005EADF3F29B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FEB994-3260-416A-A582-3F1814659F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30A233F-345A-4A4E-976F-005EADF3F29B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FEB994-3260-416A-A582-3F1814659F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30A233F-345A-4A4E-976F-005EADF3F29B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FEB994-3260-416A-A582-3F1814659F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30A233F-345A-4A4E-976F-005EADF3F29B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FEB994-3260-416A-A582-3F1814659F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30A233F-345A-4A4E-976F-005EADF3F29B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FEB994-3260-416A-A582-3F1814659F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A30A233F-345A-4A4E-976F-005EADF3F29B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0FFEB994-3260-416A-A582-3F1814659F76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eur-lex.europa.eu/homepage.html?locale=it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z="3200" b="1" dirty="0">
                <a:solidFill>
                  <a:srgbClr val="000000"/>
                </a:solidFill>
              </a:rPr>
              <a:t>EUROPA, DIRETTIVE QUADRO ″MADRI″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755575" y="1988840"/>
            <a:ext cx="7920881" cy="4032448"/>
          </a:xfrm>
        </p:spPr>
        <p:txBody>
          <a:bodyPr/>
          <a:lstStyle/>
          <a:p>
            <a:endParaRPr lang="it-IT" dirty="0" smtClean="0"/>
          </a:p>
          <a:p>
            <a:endParaRPr lang="it-IT" dirty="0"/>
          </a:p>
          <a:p>
            <a:pPr marL="0" indent="0">
              <a:buNone/>
            </a:pPr>
            <a:r>
              <a:rPr lang="it-IT" b="1" i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hlinkClick r:id="rId2"/>
              </a:rPr>
              <a:t>http://</a:t>
            </a:r>
            <a:r>
              <a:rPr lang="it-IT" b="1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hlinkClick r:id="rId2"/>
              </a:rPr>
              <a:t>eur-lex.europa.eu/homepage.html?locale=it</a:t>
            </a:r>
            <a:endParaRPr lang="it-IT" b="1" i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101346958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4</TotalTime>
  <Words>10</Words>
  <Application>Microsoft Office PowerPoint</Application>
  <PresentationFormat>Presentazione su schermo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EUROPA, DIRETTIVE QUADRO ″MADRI″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EUROPA, DIRETTIVE QUADRO ″MADRI″</dc:title>
  <dc:creator>Proprietario</dc:creator>
  <cp:lastModifiedBy>Proprietario</cp:lastModifiedBy>
  <cp:revision>2</cp:revision>
  <dcterms:created xsi:type="dcterms:W3CDTF">2017-04-26T13:41:27Z</dcterms:created>
  <dcterms:modified xsi:type="dcterms:W3CDTF">2017-04-26T13:45:31Z</dcterms:modified>
</cp:coreProperties>
</file>

<file path=docProps/thumbnail.jpeg>
</file>