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F2AEE06-B876-424A-B049-293E0D63DB6C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5AC280E-6F98-4343-B189-B09DD0E4E811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2AEE06-B876-424A-B049-293E0D63DB6C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C280E-6F98-4343-B189-B09DD0E4E8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2AEE06-B876-424A-B049-293E0D63DB6C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C280E-6F98-4343-B189-B09DD0E4E8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2AEE06-B876-424A-B049-293E0D63DB6C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C280E-6F98-4343-B189-B09DD0E4E8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2AEE06-B876-424A-B049-293E0D63DB6C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C280E-6F98-4343-B189-B09DD0E4E8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2AEE06-B876-424A-B049-293E0D63DB6C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C280E-6F98-4343-B189-B09DD0E4E8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2AEE06-B876-424A-B049-293E0D63DB6C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C280E-6F98-4343-B189-B09DD0E4E8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2AEE06-B876-424A-B049-293E0D63DB6C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C280E-6F98-4343-B189-B09DD0E4E8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2AEE06-B876-424A-B049-293E0D63DB6C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C280E-6F98-4343-B189-B09DD0E4E8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2AEE06-B876-424A-B049-293E0D63DB6C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C280E-6F98-4343-B189-B09DD0E4E8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2AEE06-B876-424A-B049-293E0D63DB6C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C280E-6F98-4343-B189-B09DD0E4E81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AF2AEE06-B876-424A-B049-293E0D63DB6C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5AC280E-6F98-4343-B189-B09DD0E4E811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dirty="0">
                <a:solidFill>
                  <a:srgbClr val="000000"/>
                </a:solidFill>
              </a:rPr>
              <a:t>EUROPA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Clr>
                <a:srgbClr val="CC9900"/>
              </a:buClr>
              <a:buNone/>
            </a:pPr>
            <a:r>
              <a:rPr lang="it-IT" sz="2400" i="1" dirty="0" smtClean="0">
                <a:solidFill>
                  <a:srgbClr val="292929"/>
                </a:solidFill>
              </a:rPr>
              <a:t>     (</a:t>
            </a:r>
            <a:r>
              <a:rPr lang="it-IT" sz="2400" i="1" dirty="0">
                <a:solidFill>
                  <a:srgbClr val="292929"/>
                </a:solidFill>
              </a:rPr>
              <a:t>segue)  </a:t>
            </a:r>
            <a:r>
              <a:rPr lang="it-IT" altLang="it-IT" sz="24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89/391/CEE del Consiglio</a:t>
            </a:r>
            <a:endParaRPr lang="it-IT" sz="2400" dirty="0">
              <a:solidFill>
                <a:srgbClr val="292929"/>
              </a:solidFill>
            </a:endParaRPr>
          </a:p>
          <a:p>
            <a:pPr marL="0" lvl="0" indent="0" algn="just">
              <a:buClr>
                <a:srgbClr val="CC9900"/>
              </a:buClr>
              <a:buNone/>
            </a:pPr>
            <a:endParaRPr lang="it-IT" sz="2400" b="1" i="1" u="sng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Clr>
                <a:srgbClr val="CC9900"/>
              </a:buClr>
            </a:pPr>
            <a:r>
              <a:rPr lang="it-IT" sz="2400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Articolo 2</a:t>
            </a:r>
            <a:r>
              <a:rPr lang="it-IT" sz="2400" dirty="0">
                <a:solidFill>
                  <a:srgbClr val="292929"/>
                </a:solidFill>
              </a:rPr>
              <a:t>, </a:t>
            </a:r>
            <a:r>
              <a:rPr lang="it-IT" sz="2400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Campo di applicazione</a:t>
            </a:r>
          </a:p>
          <a:p>
            <a:pPr marL="0" indent="0" algn="just">
              <a:buNone/>
            </a:pPr>
            <a:endParaRPr lang="it-IT" sz="2400" dirty="0" smtClean="0"/>
          </a:p>
          <a:p>
            <a:pPr marL="0" indent="0" algn="just">
              <a:buNone/>
            </a:pPr>
            <a:r>
              <a:rPr lang="it-IT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it-IT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omma 2</a:t>
            </a:r>
            <a:r>
              <a:rPr lang="it-IT" sz="2400" dirty="0" smtClean="0"/>
              <a:t>. </a:t>
            </a:r>
            <a:r>
              <a:rPr lang="it-IT" sz="2400" dirty="0"/>
              <a:t>La presente direttiva non è applicabile quando particolarità inerenti ad alcune attività specifiche nel pubblico impiego, per esempio nelle forze armate o nella polizia, o ad alcune attività specifiche nei servizi di protezione civile vi si oppongono in modo imperativo.</a:t>
            </a:r>
          </a:p>
        </p:txBody>
      </p:sp>
    </p:spTree>
    <p:extLst>
      <p:ext uri="{BB962C8B-B14F-4D97-AF65-F5344CB8AC3E}">
        <p14:creationId xmlns:p14="http://schemas.microsoft.com/office/powerpoint/2010/main" val="36708831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3</TotalTime>
  <Words>61</Words>
  <Application>Microsoft Office PowerPoint</Application>
  <PresentationFormat>Presentazione su schermo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</dc:title>
  <dc:creator>Proprietario</dc:creator>
  <cp:lastModifiedBy>Proprietario</cp:lastModifiedBy>
  <cp:revision>3</cp:revision>
  <dcterms:created xsi:type="dcterms:W3CDTF">2017-05-30T14:12:22Z</dcterms:created>
  <dcterms:modified xsi:type="dcterms:W3CDTF">2017-05-30T14:41:47Z</dcterms:modified>
</cp:coreProperties>
</file>