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E8F0F8A7-05C0-4DA0-82EC-1BA6C655F415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43B3CB1-585D-479C-BEEF-868A999DD290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727131" cy="4184104"/>
          </a:xfrm>
        </p:spPr>
        <p:txBody>
          <a:bodyPr/>
          <a:lstStyle/>
          <a:p>
            <a:pPr marL="0" indent="0"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 </a:t>
            </a:r>
            <a:r>
              <a:rPr lang="it-IT" sz="2000" i="1" dirty="0" smtClean="0">
                <a:solidFill>
                  <a:srgbClr val="292929"/>
                </a:solidFill>
              </a:rPr>
              <a:t>(</a:t>
            </a:r>
            <a:r>
              <a:rPr lang="it-IT" sz="2000" i="1" dirty="0">
                <a:solidFill>
                  <a:srgbClr val="292929"/>
                </a:solidFill>
              </a:rPr>
              <a:t>segue)  </a:t>
            </a:r>
            <a:r>
              <a:rPr lang="it-IT" altLang="it-IT" sz="20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</a:t>
            </a:r>
            <a:r>
              <a:rPr lang="it-IT" altLang="it-IT" sz="20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Consiglio</a:t>
            </a:r>
          </a:p>
          <a:p>
            <a:endParaRPr lang="it-IT" sz="2000" u="sng" dirty="0" smtClean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20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8</a:t>
            </a:r>
            <a:r>
              <a:rPr lang="it-IT" sz="2000" dirty="0" smtClean="0">
                <a:solidFill>
                  <a:srgbClr val="292929"/>
                </a:solidFill>
              </a:rPr>
              <a:t>, 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Pronto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soccorso, 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lotta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antincendio, evacuazione 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</a:t>
            </a:r>
            <a:r>
              <a:rPr lang="it-IT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lavoratori e </a:t>
            </a: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pericolo grave e immediato</a:t>
            </a:r>
            <a:endParaRPr lang="it-IT" sz="2000" b="1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endParaRPr lang="it-IT" sz="20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4</a:t>
            </a:r>
            <a:r>
              <a:rPr lang="it-IT" sz="2000" dirty="0" smtClean="0"/>
              <a:t>. Un </a:t>
            </a:r>
            <a:r>
              <a:rPr lang="it-IT" sz="2000" dirty="0"/>
              <a:t>lavoratore che, in caso di pericolo grave, immediato e che non può essere evitato, si allontana dal posto di lavoro e/o</a:t>
            </a:r>
            <a:r>
              <a:rPr lang="it-IT" sz="2000" i="1" dirty="0"/>
              <a:t> </a:t>
            </a:r>
            <a:r>
              <a:rPr lang="it-IT" sz="2000" dirty="0"/>
              <a:t>da una zona pericolosa, non può subire pregiudizio alcuno e deve essere protetto da qualsiasi conseguenza dannosa ed ingiustificata, conformemente alle legislazioni e/o prassi </a:t>
            </a:r>
            <a:r>
              <a:rPr lang="it-IT" sz="2000" dirty="0" smtClean="0"/>
              <a:t>nazionali.</a:t>
            </a:r>
            <a:endParaRPr lang="it-IT" sz="2000" dirty="0"/>
          </a:p>
          <a:p>
            <a:pPr marL="0" indent="0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82308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10</TotalTime>
  <Words>82</Words>
  <Application>Microsoft Office PowerPoint</Application>
  <PresentationFormat>Presentazione su schermo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2</cp:revision>
  <dcterms:created xsi:type="dcterms:W3CDTF">2017-05-30T14:32:48Z</dcterms:created>
  <dcterms:modified xsi:type="dcterms:W3CDTF">2017-05-30T14:43:01Z</dcterms:modified>
</cp:coreProperties>
</file>