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  <a:endParaRPr lang="it-IT" altLang="it-IT" noProof="0" smtClean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EEE82CDC-D99D-4F82-9F79-83ACB233E434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1F1419C9-34E3-44C2-BEF4-81FC9151C652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  <a:endParaRPr lang="it-IT" altLang="it-IT" noProof="0" smtClean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EE82CDC-D99D-4F82-9F79-83ACB233E434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1419C9-34E3-44C2-BEF4-81FC9151C65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EE82CDC-D99D-4F82-9F79-83ACB233E434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1419C9-34E3-44C2-BEF4-81FC9151C65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EE82CDC-D99D-4F82-9F79-83ACB233E434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1419C9-34E3-44C2-BEF4-81FC9151C65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EE82CDC-D99D-4F82-9F79-83ACB233E434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1419C9-34E3-44C2-BEF4-81FC9151C65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EE82CDC-D99D-4F82-9F79-83ACB233E434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1419C9-34E3-44C2-BEF4-81FC9151C65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EE82CDC-D99D-4F82-9F79-83ACB233E434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1419C9-34E3-44C2-BEF4-81FC9151C65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EE82CDC-D99D-4F82-9F79-83ACB233E434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1419C9-34E3-44C2-BEF4-81FC9151C65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EE82CDC-D99D-4F82-9F79-83ACB233E434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1419C9-34E3-44C2-BEF4-81FC9151C65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EE82CDC-D99D-4F82-9F79-83ACB233E434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1419C9-34E3-44C2-BEF4-81FC9151C65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EE82CDC-D99D-4F82-9F79-83ACB233E434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1419C9-34E3-44C2-BEF4-81FC9151C65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EEE82CDC-D99D-4F82-9F79-83ACB233E434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1F1419C9-34E3-44C2-BEF4-81FC9151C652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altLang="it-IT" sz="2800" b="1" dirty="0">
                <a:solidFill>
                  <a:srgbClr val="000000"/>
                </a:solidFill>
              </a:rPr>
              <a:t>DALLO STATUTO DEI LAVORATORI AL D. LGS. N. 626/1994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just">
              <a:buClr>
                <a:srgbClr val="CC9900"/>
              </a:buClr>
              <a:buNone/>
            </a:pPr>
            <a:endParaRPr lang="it-IT" sz="2000" i="1" dirty="0" smtClean="0">
              <a:solidFill>
                <a:srgbClr val="292929"/>
              </a:solidFill>
            </a:endParaRPr>
          </a:p>
          <a:p>
            <a:pPr marL="0" lvl="0" indent="0" algn="just">
              <a:buClr>
                <a:srgbClr val="CC9900"/>
              </a:buClr>
              <a:buNone/>
            </a:pPr>
            <a:r>
              <a:rPr lang="it-IT" sz="2000" i="1" dirty="0">
                <a:solidFill>
                  <a:srgbClr val="292929"/>
                </a:solidFill>
              </a:rPr>
              <a:t> </a:t>
            </a:r>
            <a:r>
              <a:rPr lang="it-IT" sz="2000" i="1" dirty="0" smtClean="0">
                <a:solidFill>
                  <a:srgbClr val="292929"/>
                </a:solidFill>
              </a:rPr>
              <a:t>     </a:t>
            </a:r>
            <a:r>
              <a:rPr lang="it-IT" sz="2400" i="1" dirty="0" smtClean="0">
                <a:solidFill>
                  <a:srgbClr val="292929"/>
                </a:solidFill>
              </a:rPr>
              <a:t>(</a:t>
            </a:r>
            <a:r>
              <a:rPr lang="it-IT" sz="2400" i="1" dirty="0">
                <a:solidFill>
                  <a:srgbClr val="292929"/>
                </a:solidFill>
              </a:rPr>
              <a:t>segue)   </a:t>
            </a:r>
            <a:r>
              <a:rPr lang="it-IT" sz="24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DPR. N. 547, 27 aprile </a:t>
            </a:r>
            <a:r>
              <a:rPr lang="it-IT" sz="2400" b="1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1955</a:t>
            </a:r>
          </a:p>
          <a:p>
            <a:pPr marL="0" lvl="0" indent="0" algn="just">
              <a:buClr>
                <a:srgbClr val="CC9900"/>
              </a:buClr>
              <a:buNone/>
            </a:pPr>
            <a:endParaRPr lang="it-IT" sz="2400" b="1" u="sng" dirty="0">
              <a:solidFill>
                <a:srgbClr val="292929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just"/>
            <a:r>
              <a:rPr lang="it-IT" sz="2400" b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Art. 5</a:t>
            </a:r>
            <a:r>
              <a:rPr lang="it-IT" sz="2400" dirty="0"/>
              <a:t>. I datori di lavoro, i dirigenti e i preposti sono tenuti a rendere edotti i lavoratori autonomi dei rischi specifici esistenti nell'ambiente di lavoro in cui siano chiamati a prestare la loro opera. </a:t>
            </a:r>
            <a:endParaRPr lang="it-IT" sz="2400" dirty="0"/>
          </a:p>
          <a:p>
            <a:pPr marL="0" indent="0" algn="just">
              <a:buNone/>
            </a:pPr>
            <a:r>
              <a:rPr lang="it-IT" sz="2400" smtClean="0"/>
              <a:t>L'obbligo </a:t>
            </a:r>
            <a:r>
              <a:rPr lang="it-IT" sz="2400" dirty="0"/>
              <a:t>di cui al precedente comma non si estende ai rischi propri dell'attività professionale o del mestiere che il lavoratore autonomo è incaricato di prestare.</a:t>
            </a:r>
          </a:p>
          <a:p>
            <a:pPr marL="0" lvl="0" indent="0" algn="just">
              <a:buClr>
                <a:srgbClr val="CC9900"/>
              </a:buClr>
              <a:buNone/>
            </a:pPr>
            <a:endParaRPr lang="it-IT" sz="2400" dirty="0">
              <a:solidFill>
                <a:srgbClr val="292929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950334208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6</TotalTime>
  <Words>90</Words>
  <Application>Microsoft Office PowerPoint</Application>
  <PresentationFormat>Presentazione su schermo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DALLO STATUTO DEI LAVORATORI AL D. LGS. N. 626/1994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DALLO STATUTO DEI LAVORATORI AL D. LGS. N. 626/1994</dc:title>
  <dc:creator>Proprietario</dc:creator>
  <cp:lastModifiedBy>Proprietario</cp:lastModifiedBy>
  <cp:revision>3</cp:revision>
  <dcterms:created xsi:type="dcterms:W3CDTF">2017-06-14T08:57:34Z</dcterms:created>
  <dcterms:modified xsi:type="dcterms:W3CDTF">2017-06-14T09:03:50Z</dcterms:modified>
</cp:coreProperties>
</file>

<file path=docProps/thumbnail.jpeg>
</file>