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D60E91C1-3AB1-4B57-9E7D-0747C409E9D1}" type="datetimeFigureOut">
              <a:rPr lang="it-IT" smtClean="0"/>
              <a:t>14/06/2017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BE82A78-FABD-4014-8725-21230DEDF1D0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544144"/>
          </a:xfrm>
        </p:spPr>
        <p:txBody>
          <a:bodyPr/>
          <a:lstStyle/>
          <a:p>
            <a:pPr marL="0" indent="0">
              <a:buNone/>
            </a:pPr>
            <a:r>
              <a:rPr lang="it-IT" sz="1600" i="1" dirty="0" smtClean="0">
                <a:solidFill>
                  <a:srgbClr val="292929"/>
                </a:solidFill>
              </a:rPr>
              <a:t>       </a:t>
            </a:r>
          </a:p>
          <a:p>
            <a:pPr marL="0" indent="0">
              <a:buNone/>
            </a:pPr>
            <a:r>
              <a:rPr lang="it-IT" sz="1600" i="1" dirty="0">
                <a:solidFill>
                  <a:srgbClr val="292929"/>
                </a:solidFill>
              </a:rPr>
              <a:t> </a:t>
            </a:r>
            <a:r>
              <a:rPr lang="it-IT" sz="1600" i="1" dirty="0" smtClean="0">
                <a:solidFill>
                  <a:srgbClr val="292929"/>
                </a:solidFill>
              </a:rPr>
              <a:t>      </a:t>
            </a:r>
            <a:r>
              <a:rPr lang="it-IT" sz="1800" i="1" dirty="0" smtClean="0">
                <a:solidFill>
                  <a:srgbClr val="292929"/>
                </a:solidFill>
              </a:rPr>
              <a:t>(</a:t>
            </a:r>
            <a:r>
              <a:rPr lang="it-IT" sz="1800" i="1" dirty="0">
                <a:solidFill>
                  <a:srgbClr val="292929"/>
                </a:solidFill>
              </a:rPr>
              <a:t>segue)  </a:t>
            </a:r>
            <a:r>
              <a:rPr lang="it-IT" altLang="it-IT" sz="18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626/1994</a:t>
            </a:r>
            <a:endParaRPr lang="it-IT" sz="1800" dirty="0" smtClean="0"/>
          </a:p>
          <a:p>
            <a:pPr algn="just"/>
            <a:endParaRPr lang="it-IT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Obblighi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datore di lavoro, del dirigente e del preposto</a:t>
            </a:r>
          </a:p>
          <a:p>
            <a:pPr marL="0" indent="0" algn="just">
              <a:buNone/>
            </a:pPr>
            <a:endParaRPr lang="it-IT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  <a:r>
              <a:rPr lang="it-IT" sz="1600" dirty="0"/>
              <a:t>. Il datore di lavoro è tenuto all'osservanza delle misure generali di tutela previste dall'art. 3 e, in relazione alla natura dell'attività dell'azienda ovvero dell'unità produttiva, deve valutare, nella scelta delle attrezzature di lavoro e delle sostanze o dei preparati chimici impiegati, nonché nella sistemazione dei luoghi di lavoro, i rischi per la sicurezza e la salute dei lavoratori, ivi compresi quelli riguardanti i gruppi di lavoratori esposti a rischi particolari.</a:t>
            </a:r>
          </a:p>
          <a:p>
            <a:pPr marL="0" indent="0" algn="just">
              <a:buNone/>
            </a:pPr>
            <a:endParaRPr lang="it-IT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2</a:t>
            </a:r>
            <a:r>
              <a:rPr lang="it-IT" sz="1800" dirty="0"/>
              <a:t>.</a:t>
            </a:r>
            <a:r>
              <a:rPr lang="it-IT" sz="1600" dirty="0"/>
              <a:t> All'esito della valutazione di cui al comma 1, il datore di lavoro elabora un documento contenente:</a:t>
            </a:r>
          </a:p>
          <a:p>
            <a:pPr marL="0" indent="0" algn="just">
              <a:buNone/>
            </a:pP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</a:t>
            </a:r>
            <a:r>
              <a:rPr lang="it-IT" sz="1600" dirty="0"/>
              <a:t> una relazione sulla valutazione dei rischi per la sicurezza e la salute durante il lavoro, nella quale sono specificati i criteri adottati per la valutazione stessa;</a:t>
            </a:r>
          </a:p>
          <a:p>
            <a:pPr algn="just"/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6871627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23</TotalTime>
  <Words>169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3</cp:revision>
  <dcterms:created xsi:type="dcterms:W3CDTF">2017-06-13T15:33:34Z</dcterms:created>
  <dcterms:modified xsi:type="dcterms:W3CDTF">2017-06-14T08:21:59Z</dcterms:modified>
</cp:coreProperties>
</file>