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it-IT" altLang="it-IT" noProof="0" smtClean="0"/>
              <a:t>Fare clic per modificare lo stile del sottotitolo dello schema</a:t>
            </a:r>
            <a:endParaRPr lang="it-IT" altLang="it-IT" noProof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4D5F62D-F115-45C5-93ED-624A05D0146E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3017671-9905-4586-9576-07286CE80680}" type="slidenum">
              <a:rPr lang="it-IT" smtClean="0"/>
              <a:t>‹N›</a:t>
            </a:fld>
            <a:endParaRPr lang="it-IT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5127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/>
            </a:p>
          </p:txBody>
        </p:sp>
        <p:sp>
          <p:nvSpPr>
            <p:cNvPr id="5128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30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>
                <a:gd name="T0" fmla="*/ 1000 w 1000"/>
                <a:gd name="T1" fmla="*/ 1000 h 1000"/>
                <a:gd name="T2" fmla="*/ 0 w 1000"/>
                <a:gd name="T3" fmla="*/ 1000 h 1000"/>
                <a:gd name="T4" fmla="*/ 0 w 1000"/>
                <a:gd name="T5" fmla="*/ 0 h 1000"/>
                <a:gd name="T6" fmla="*/ 1000 w 1000"/>
                <a:gd name="T7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31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>
                <a:gd name="T0" fmla="*/ 0 w 1000"/>
                <a:gd name="T1" fmla="*/ 0 h 1000"/>
                <a:gd name="T2" fmla="*/ 1000 w 1000"/>
                <a:gd name="T3" fmla="*/ 0 h 1000"/>
                <a:gd name="T4" fmla="*/ 1000 w 1000"/>
                <a:gd name="T5" fmla="*/ 1000 h 1000"/>
                <a:gd name="T6" fmla="*/ 0 w 1000"/>
                <a:gd name="T7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it-IT" altLang="it-IT" noProof="0" smtClean="0"/>
              <a:t>Fare clic per modificare lo stile del titolo</a:t>
            </a:r>
            <a:endParaRPr lang="it-IT" altLang="it-IT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D5F62D-F115-45C5-93ED-624A05D0146E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017671-9905-4586-9576-07286CE80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4298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D5F62D-F115-45C5-93ED-624A05D0146E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017671-9905-4586-9576-07286CE80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3550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D5F62D-F115-45C5-93ED-624A05D0146E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017671-9905-4586-9576-07286CE80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1309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D5F62D-F115-45C5-93ED-624A05D0146E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017671-9905-4586-9576-07286CE80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7311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D5F62D-F115-45C5-93ED-624A05D0146E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017671-9905-4586-9576-07286CE80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4088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D5F62D-F115-45C5-93ED-624A05D0146E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017671-9905-4586-9576-07286CE80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6441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D5F62D-F115-45C5-93ED-624A05D0146E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017671-9905-4586-9576-07286CE80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3319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D5F62D-F115-45C5-93ED-624A05D0146E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017671-9905-4586-9576-07286CE80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427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D5F62D-F115-45C5-93ED-624A05D0146E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017671-9905-4586-9576-07286CE80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7086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D5F62D-F115-45C5-93ED-624A05D0146E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017671-9905-4586-9576-07286CE80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6281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F4D5F62D-F115-45C5-93ED-624A05D0146E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it-IT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33017671-9905-4586-9576-07286CE80680}" type="slidenum">
              <a:rPr lang="it-IT" smtClean="0"/>
              <a:t>‹N›</a:t>
            </a:fld>
            <a:endParaRPr lang="it-IT"/>
          </a:p>
        </p:txBody>
      </p:sp>
      <p:sp>
        <p:nvSpPr>
          <p:cNvPr id="4105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>
              <a:gd name="T0" fmla="*/ 1000 w 1000"/>
              <a:gd name="T1" fmla="*/ 1000 h 1000"/>
              <a:gd name="T2" fmla="*/ 0 w 1000"/>
              <a:gd name="T3" fmla="*/ 1000 h 1000"/>
              <a:gd name="T4" fmla="*/ 0 w 1000"/>
              <a:gd name="T5" fmla="*/ 0 h 1000"/>
              <a:gd name="T6" fmla="*/ 1000 w 1000"/>
              <a:gd name="T7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106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>
              <a:gd name="T0" fmla="*/ 0 w 1000"/>
              <a:gd name="T1" fmla="*/ 0 h 1000"/>
              <a:gd name="T2" fmla="*/ 1000 w 1000"/>
              <a:gd name="T3" fmla="*/ 0 h 1000"/>
              <a:gd name="T4" fmla="*/ 1000 w 1000"/>
              <a:gd name="T5" fmla="*/ 1000 h 1000"/>
              <a:gd name="T6" fmla="*/ 0 w 1000"/>
              <a:gd name="T7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47675" indent="-4476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  <a:cs typeface="+mn-cs"/>
        </a:defRPr>
      </a:lvl2pPr>
      <a:lvl3pPr marL="1293813" indent="-4032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81163" indent="-38576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  <a:cs typeface="+mn-cs"/>
        </a:defRPr>
      </a:lvl4pPr>
      <a:lvl5pPr marL="20701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273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845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417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989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b="1" dirty="0">
                <a:solidFill>
                  <a:srgbClr val="000000"/>
                </a:solidFill>
              </a:rPr>
              <a:t>EUROPA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49325" y="1981200"/>
            <a:ext cx="7727131" cy="4544144"/>
          </a:xfrm>
        </p:spPr>
        <p:txBody>
          <a:bodyPr/>
          <a:lstStyle/>
          <a:p>
            <a:pPr marL="0" indent="0">
              <a:buNone/>
            </a:pPr>
            <a:r>
              <a:rPr lang="it-IT" sz="2400" i="1" dirty="0" smtClean="0">
                <a:solidFill>
                  <a:srgbClr val="292929"/>
                </a:solidFill>
              </a:rPr>
              <a:t>     </a:t>
            </a:r>
            <a:r>
              <a:rPr lang="it-IT" sz="2000" i="1" dirty="0" smtClean="0">
                <a:solidFill>
                  <a:srgbClr val="292929"/>
                </a:solidFill>
              </a:rPr>
              <a:t>(</a:t>
            </a:r>
            <a:r>
              <a:rPr lang="it-IT" sz="2000" i="1" dirty="0">
                <a:solidFill>
                  <a:srgbClr val="292929"/>
                </a:solidFill>
              </a:rPr>
              <a:t>segue)  </a:t>
            </a:r>
            <a:r>
              <a:rPr lang="it-IT" altLang="it-IT" sz="2000" b="1" u="sng" dirty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Direttiva 89/391/CEE del </a:t>
            </a:r>
            <a:r>
              <a:rPr lang="it-IT" altLang="it-IT" sz="2000" b="1" u="sng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Consiglio</a:t>
            </a:r>
          </a:p>
          <a:p>
            <a:pPr lvl="0" algn="just">
              <a:buClr>
                <a:srgbClr val="CC9900"/>
              </a:buClr>
            </a:pPr>
            <a:endParaRPr lang="it-IT" sz="2000" u="sng" dirty="0" smtClean="0">
              <a:solidFill>
                <a:srgbClr val="2929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>
              <a:buClr>
                <a:srgbClr val="CC9900"/>
              </a:buClr>
            </a:pPr>
            <a:r>
              <a:rPr lang="it-IT" sz="2000" u="sng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Articolo 6</a:t>
            </a:r>
            <a:r>
              <a:rPr lang="it-IT" sz="2000" dirty="0" smtClean="0">
                <a:solidFill>
                  <a:srgbClr val="292929"/>
                </a:solidFill>
              </a:rPr>
              <a:t>, </a:t>
            </a:r>
            <a:r>
              <a:rPr lang="it-IT" sz="2000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Obblighi generali dei datori di lavoro, </a:t>
            </a:r>
            <a:r>
              <a:rPr lang="it-IT" sz="2000" u="sng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comma 2</a:t>
            </a:r>
            <a:endParaRPr lang="it-IT" sz="2000" u="sng" dirty="0">
              <a:solidFill>
                <a:srgbClr val="2929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it-IT" sz="2000" dirty="0" smtClean="0">
                <a:solidFill>
                  <a:srgbClr val="292929"/>
                </a:solidFill>
              </a:rPr>
              <a:t>[..]</a:t>
            </a:r>
            <a:endParaRPr lang="it-IT" sz="2000" dirty="0">
              <a:solidFill>
                <a:srgbClr val="292929"/>
              </a:solidFill>
            </a:endParaRPr>
          </a:p>
          <a:p>
            <a:pPr marL="0" indent="0" algn="just">
              <a:buNone/>
            </a:pPr>
            <a:r>
              <a:rPr lang="it-IT" sz="2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d)</a:t>
            </a:r>
            <a:r>
              <a:rPr lang="it-IT" sz="2000" dirty="0"/>
              <a:t> adeguare il lavoro all'uomo, in particolare per quanto concerne la concezione dei posti di lavoro e la scelta delle attrezzature di lavoro e dei metodi di lavoro e di produzione, in particolare per attenuare il lavoro monotono e il lavoro ripetitivo e per ridurre gli effetti di questi lavori sulla </a:t>
            </a:r>
            <a:r>
              <a:rPr lang="it-IT" sz="2000" dirty="0" smtClean="0"/>
              <a:t>salute</a:t>
            </a:r>
            <a:r>
              <a:rPr lang="it-IT" sz="2000" dirty="0"/>
              <a:t>;</a:t>
            </a:r>
            <a:endParaRPr lang="it-IT" sz="2000" dirty="0"/>
          </a:p>
          <a:p>
            <a:pPr marL="0" indent="0" algn="just">
              <a:buNone/>
            </a:pPr>
            <a:r>
              <a:rPr lang="it-IT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it-IT" sz="2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it-IT" sz="2000" dirty="0"/>
              <a:t> tener conto del grado di evoluzione della tecnica;</a:t>
            </a:r>
          </a:p>
          <a:p>
            <a:pPr marL="0" indent="0" algn="just">
              <a:buNone/>
            </a:pPr>
            <a:r>
              <a:rPr lang="it-IT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r>
              <a:rPr lang="it-IT" sz="2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it-IT" sz="2000" dirty="0"/>
              <a:t> sostituire ciò che è pericoloso con ciò che non è pericoloso o che è meno </a:t>
            </a:r>
            <a:r>
              <a:rPr lang="it-IT" sz="2000" dirty="0" smtClean="0"/>
              <a:t>pericoloso</a:t>
            </a:r>
            <a:r>
              <a:rPr lang="it-IT" sz="2400" dirty="0"/>
              <a:t> </a:t>
            </a:r>
            <a:r>
              <a:rPr lang="it-IT" sz="2400" dirty="0" smtClean="0"/>
              <a:t>[..].</a:t>
            </a:r>
            <a:endParaRPr lang="it-IT" sz="2400" dirty="0"/>
          </a:p>
          <a:p>
            <a:pPr algn="just"/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700920906"/>
      </p:ext>
    </p:extLst>
  </p:cSld>
  <p:clrMapOvr>
    <a:masterClrMapping/>
  </p:clrMapOvr>
</p:sld>
</file>

<file path=ppt/theme/theme1.xml><?xml version="1.0" encoding="utf-8"?>
<a:theme xmlns:a="http://schemas.openxmlformats.org/drawingml/2006/main" name="Tema1">
  <a:themeElements>
    <a:clrScheme name="Asse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ss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sse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20</TotalTime>
  <Words>108</Words>
  <Application>Microsoft Office PowerPoint</Application>
  <PresentationFormat>Presentazione su schermo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Tema1</vt:lpstr>
      <vt:lpstr>EUROPA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EUROPA</dc:title>
  <dc:creator>Proprietario</dc:creator>
  <cp:lastModifiedBy>Proprietario</cp:lastModifiedBy>
  <cp:revision>4</cp:revision>
  <dcterms:created xsi:type="dcterms:W3CDTF">2017-05-30T14:22:19Z</dcterms:created>
  <dcterms:modified xsi:type="dcterms:W3CDTF">2017-05-30T14:42:43Z</dcterms:modified>
</cp:coreProperties>
</file>