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99865251-368D-4C71-99E0-F3A04146D79D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E668ED45-1750-4A4F-B618-828961B2E9F8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Consiglio</a:t>
            </a:r>
          </a:p>
          <a:p>
            <a:pPr marL="0" indent="0">
              <a:buNone/>
            </a:pPr>
            <a:endParaRPr lang="it-IT" sz="2400" b="1" u="sng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SEZIONE 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OBBLIGHI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DATORI DI LAVORO</a:t>
            </a:r>
          </a:p>
          <a:p>
            <a:pPr algn="just"/>
            <a:endParaRPr lang="it-IT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5</a:t>
            </a:r>
            <a:r>
              <a:rPr lang="it-IT" sz="2400" dirty="0" smtClean="0"/>
              <a:t>, 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Disposizioni </a:t>
            </a: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</a:t>
            </a:r>
          </a:p>
          <a:p>
            <a:pPr marL="0" indent="0" algn="just">
              <a:buNone/>
            </a:pPr>
            <a:endParaRPr lang="it-IT" sz="24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2400" dirty="0"/>
              <a:t>. </a:t>
            </a:r>
            <a:r>
              <a:rPr lang="it-IT" sz="2400" dirty="0" smtClean="0"/>
              <a:t>Il </a:t>
            </a:r>
            <a:r>
              <a:rPr lang="it-IT" sz="2400" dirty="0"/>
              <a:t>datore di lavoro è obbligato a garantire la sicurezza e la salute dei lavoratori in tutti gli aspetti connessi con il lavoro.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482785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5</TotalTime>
  <Words>49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2</cp:revision>
  <dcterms:created xsi:type="dcterms:W3CDTF">2017-05-30T14:16:35Z</dcterms:created>
  <dcterms:modified xsi:type="dcterms:W3CDTF">2017-05-30T14:42:28Z</dcterms:modified>
</cp:coreProperties>
</file>