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3581400"/>
            <a:ext cx="5638800" cy="19050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pPr lvl="0"/>
            <a:r>
              <a:rPr lang="it-IT" altLang="it-IT" noProof="0" smtClean="0"/>
              <a:t>Fare clic per modificare lo stile del sottotitolo dello schema</a:t>
            </a:r>
            <a:endParaRPr lang="it-IT" altLang="it-IT" noProof="0" smtClean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E8F0F8A7-05C0-4DA0-82EC-1BA6C655F415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843B3CB1-585D-479C-BEEF-868A999DD290}" type="slidenum">
              <a:rPr lang="it-IT" smtClean="0"/>
              <a:t>‹N›</a:t>
            </a:fld>
            <a:endParaRPr lang="it-IT"/>
          </a:p>
        </p:txBody>
      </p:sp>
      <p:grpSp>
        <p:nvGrpSpPr>
          <p:cNvPr id="5126" name="Group 6"/>
          <p:cNvGrpSpPr>
            <a:grpSpLocks/>
          </p:cNvGrpSpPr>
          <p:nvPr/>
        </p:nvGrpSpPr>
        <p:grpSpPr bwMode="auto">
          <a:xfrm>
            <a:off x="0" y="914400"/>
            <a:ext cx="8686800" cy="2514600"/>
            <a:chOff x="0" y="576"/>
            <a:chExt cx="5472" cy="1584"/>
          </a:xfrm>
        </p:grpSpPr>
        <p:sp>
          <p:nvSpPr>
            <p:cNvPr id="5127" name="Oval 7"/>
            <p:cNvSpPr>
              <a:spLocks noChangeArrowheads="1"/>
            </p:cNvSpPr>
            <p:nvPr/>
          </p:nvSpPr>
          <p:spPr bwMode="auto">
            <a:xfrm>
              <a:off x="144" y="576"/>
              <a:ext cx="1584" cy="1584"/>
            </a:xfrm>
            <a:prstGeom prst="ellipse">
              <a:avLst/>
            </a:prstGeom>
            <a:noFill/>
            <a:ln w="12700">
              <a:solidFill>
                <a:schemeClr val="accent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/>
            </a:p>
          </p:txBody>
        </p:sp>
        <p:sp>
          <p:nvSpPr>
            <p:cNvPr id="5128" name="Rectangle 8"/>
            <p:cNvSpPr>
              <a:spLocks noChangeArrowheads="1"/>
            </p:cNvSpPr>
            <p:nvPr/>
          </p:nvSpPr>
          <p:spPr bwMode="hidden">
            <a:xfrm>
              <a:off x="0" y="1056"/>
              <a:ext cx="2976" cy="72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29" name="Rectangle 9"/>
            <p:cNvSpPr>
              <a:spLocks noChangeArrowheads="1"/>
            </p:cNvSpPr>
            <p:nvPr/>
          </p:nvSpPr>
          <p:spPr bwMode="hidden">
            <a:xfrm>
              <a:off x="2496" y="1056"/>
              <a:ext cx="2976" cy="7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30" name="Freeform 10"/>
            <p:cNvSpPr>
              <a:spLocks noChangeArrowheads="1"/>
            </p:cNvSpPr>
            <p:nvPr/>
          </p:nvSpPr>
          <p:spPr bwMode="auto">
            <a:xfrm>
              <a:off x="384" y="960"/>
              <a:ext cx="144" cy="913"/>
            </a:xfrm>
            <a:custGeom>
              <a:avLst/>
              <a:gdLst>
                <a:gd name="T0" fmla="*/ 1000 w 1000"/>
                <a:gd name="T1" fmla="*/ 1000 h 1000"/>
                <a:gd name="T2" fmla="*/ 0 w 1000"/>
                <a:gd name="T3" fmla="*/ 1000 h 1000"/>
                <a:gd name="T4" fmla="*/ 0 w 1000"/>
                <a:gd name="T5" fmla="*/ 0 h 1000"/>
                <a:gd name="T6" fmla="*/ 1000 w 1000"/>
                <a:gd name="T7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1000" y="1000"/>
                  </a:moveTo>
                  <a:lnTo>
                    <a:pt x="0" y="1000"/>
                  </a:lnTo>
                  <a:lnTo>
                    <a:pt x="0" y="0"/>
                  </a:lnTo>
                  <a:lnTo>
                    <a:pt x="1000" y="0"/>
                  </a:lnTo>
                </a:path>
              </a:pathLst>
            </a:custGeom>
            <a:noFill/>
            <a:ln w="76200" cmpd="sng">
              <a:solidFill>
                <a:schemeClr val="tx2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  <p:sp>
          <p:nvSpPr>
            <p:cNvPr id="5131" name="Freeform 11"/>
            <p:cNvSpPr>
              <a:spLocks noChangeArrowheads="1"/>
            </p:cNvSpPr>
            <p:nvPr/>
          </p:nvSpPr>
          <p:spPr bwMode="auto">
            <a:xfrm>
              <a:off x="4944" y="762"/>
              <a:ext cx="165" cy="864"/>
            </a:xfrm>
            <a:custGeom>
              <a:avLst/>
              <a:gdLst>
                <a:gd name="T0" fmla="*/ 0 w 1000"/>
                <a:gd name="T1" fmla="*/ 0 h 1000"/>
                <a:gd name="T2" fmla="*/ 1000 w 1000"/>
                <a:gd name="T3" fmla="*/ 0 h 1000"/>
                <a:gd name="T4" fmla="*/ 1000 w 1000"/>
                <a:gd name="T5" fmla="*/ 1000 h 1000"/>
                <a:gd name="T6" fmla="*/ 0 w 1000"/>
                <a:gd name="T7" fmla="*/ 100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0" y="0"/>
                  </a:moveTo>
                  <a:lnTo>
                    <a:pt x="1000" y="0"/>
                  </a:lnTo>
                  <a:lnTo>
                    <a:pt x="1000" y="1000"/>
                  </a:lnTo>
                  <a:lnTo>
                    <a:pt x="0" y="1000"/>
                  </a:lnTo>
                </a:path>
              </a:pathLst>
            </a:custGeom>
            <a:noFill/>
            <a:ln w="76200" cap="flat" cmpd="sng">
              <a:solidFill>
                <a:schemeClr val="accent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838200" y="1443038"/>
            <a:ext cx="7086600" cy="1600200"/>
          </a:xfrm>
        </p:spPr>
        <p:txBody>
          <a:bodyPr anchor="ctr"/>
          <a:lstStyle>
            <a:lvl1pPr>
              <a:defRPr/>
            </a:lvl1pPr>
          </a:lstStyle>
          <a:p>
            <a:pPr lvl="0"/>
            <a:r>
              <a:rPr lang="it-IT" altLang="it-IT" noProof="0" smtClean="0"/>
              <a:t>Fare clic per modificare lo stile del titolo</a:t>
            </a:r>
            <a:endParaRPr lang="it-IT" altLang="it-IT" noProof="0" smtClean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8F0F8A7-05C0-4DA0-82EC-1BA6C655F415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43B3CB1-585D-479C-BEEF-868A999DD29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942989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91313" y="96838"/>
            <a:ext cx="1919287" cy="5999162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931863" y="96838"/>
            <a:ext cx="5607050" cy="5999162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8F0F8A7-05C0-4DA0-82EC-1BA6C655F415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43B3CB1-585D-479C-BEEF-868A999DD29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43550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8F0F8A7-05C0-4DA0-82EC-1BA6C655F415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43B3CB1-585D-479C-BEEF-868A999DD29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21309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8F0F8A7-05C0-4DA0-82EC-1BA6C655F415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43B3CB1-585D-479C-BEEF-868A999DD29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473114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949325" y="1981200"/>
            <a:ext cx="3754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856163" y="1981200"/>
            <a:ext cx="3754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8F0F8A7-05C0-4DA0-82EC-1BA6C655F415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43B3CB1-585D-479C-BEEF-868A999DD29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74088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8F0F8A7-05C0-4DA0-82EC-1BA6C655F415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43B3CB1-585D-479C-BEEF-868A999DD29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86441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8F0F8A7-05C0-4DA0-82EC-1BA6C655F415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43B3CB1-585D-479C-BEEF-868A999DD29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83319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8F0F8A7-05C0-4DA0-82EC-1BA6C655F415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43B3CB1-585D-479C-BEEF-868A999DD29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4279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8F0F8A7-05C0-4DA0-82EC-1BA6C655F415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43B3CB1-585D-479C-BEEF-868A999DD29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57086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8F0F8A7-05C0-4DA0-82EC-1BA6C655F415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43B3CB1-585D-479C-BEEF-868A999DD29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66281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1377950"/>
            <a:ext cx="2133600" cy="1016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447800" y="1377950"/>
            <a:ext cx="7239000" cy="1016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931863" y="96838"/>
            <a:ext cx="7158037" cy="141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lo stile del titolo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9325" y="1981200"/>
            <a:ext cx="7661275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gli stili del testo dello schema</a:t>
            </a:r>
          </a:p>
          <a:p>
            <a:pPr lvl="1"/>
            <a:r>
              <a:rPr lang="it-IT" altLang="it-IT" smtClean="0"/>
              <a:t>Secondo livello</a:t>
            </a:r>
          </a:p>
          <a:p>
            <a:pPr lvl="2"/>
            <a:r>
              <a:rPr lang="it-IT" altLang="it-IT" smtClean="0"/>
              <a:t>Terzo livello</a:t>
            </a:r>
          </a:p>
          <a:p>
            <a:pPr lvl="3"/>
            <a:r>
              <a:rPr lang="it-IT" altLang="it-IT" smtClean="0"/>
              <a:t>Quarto livello</a:t>
            </a:r>
          </a:p>
          <a:p>
            <a:pPr lvl="4"/>
            <a:r>
              <a:rPr lang="it-IT" altLang="it-IT" smtClean="0"/>
              <a:t>Quinto livello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4615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fld id="{E8F0F8A7-05C0-4DA0-82EC-1BA6C655F415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it-IT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843B3CB1-585D-479C-BEEF-868A999DD290}" type="slidenum">
              <a:rPr lang="it-IT" smtClean="0"/>
              <a:t>‹N›</a:t>
            </a:fld>
            <a:endParaRPr lang="it-IT"/>
          </a:p>
        </p:txBody>
      </p:sp>
      <p:sp>
        <p:nvSpPr>
          <p:cNvPr id="4105" name="Freeform 9"/>
          <p:cNvSpPr>
            <a:spLocks noChangeArrowheads="1"/>
          </p:cNvSpPr>
          <p:nvPr/>
        </p:nvSpPr>
        <p:spPr bwMode="auto">
          <a:xfrm>
            <a:off x="838200" y="561975"/>
            <a:ext cx="152400" cy="1066800"/>
          </a:xfrm>
          <a:custGeom>
            <a:avLst/>
            <a:gdLst>
              <a:gd name="T0" fmla="*/ 1000 w 1000"/>
              <a:gd name="T1" fmla="*/ 1000 h 1000"/>
              <a:gd name="T2" fmla="*/ 0 w 1000"/>
              <a:gd name="T3" fmla="*/ 1000 h 1000"/>
              <a:gd name="T4" fmla="*/ 0 w 1000"/>
              <a:gd name="T5" fmla="*/ 0 h 1000"/>
              <a:gd name="T6" fmla="*/ 1000 w 1000"/>
              <a:gd name="T7" fmla="*/ 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1000" y="1000"/>
                </a:moveTo>
                <a:lnTo>
                  <a:pt x="0" y="1000"/>
                </a:ln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76200" cmpd="sng">
            <a:solidFill>
              <a:schemeClr val="tx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8262938" y="269875"/>
            <a:ext cx="152400" cy="1073150"/>
          </a:xfrm>
          <a:custGeom>
            <a:avLst/>
            <a:gdLst>
              <a:gd name="T0" fmla="*/ 0 w 1000"/>
              <a:gd name="T1" fmla="*/ 0 h 1000"/>
              <a:gd name="T2" fmla="*/ 1000 w 1000"/>
              <a:gd name="T3" fmla="*/ 0 h 1000"/>
              <a:gd name="T4" fmla="*/ 1000 w 1000"/>
              <a:gd name="T5" fmla="*/ 1000 h 1000"/>
              <a:gd name="T6" fmla="*/ 0 w 1000"/>
              <a:gd name="T7" fmla="*/ 100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0" y="0"/>
                </a:moveTo>
                <a:lnTo>
                  <a:pt x="1000" y="0"/>
                </a:lnTo>
                <a:lnTo>
                  <a:pt x="1000" y="1000"/>
                </a:lnTo>
                <a:lnTo>
                  <a:pt x="0" y="1000"/>
                </a:lnTo>
              </a:path>
            </a:pathLst>
          </a:custGeom>
          <a:noFill/>
          <a:ln w="762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447675" indent="-44767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889000" indent="-439738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¡"/>
        <a:defRPr sz="2800">
          <a:solidFill>
            <a:schemeClr val="tx1"/>
          </a:solidFill>
          <a:latin typeface="+mn-lt"/>
          <a:cs typeface="+mn-cs"/>
        </a:defRPr>
      </a:lvl2pPr>
      <a:lvl3pPr marL="1293813" indent="-4032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latin typeface="+mn-lt"/>
          <a:cs typeface="+mn-cs"/>
        </a:defRPr>
      </a:lvl3pPr>
      <a:lvl4pPr marL="1681163" indent="-38576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¡"/>
        <a:defRPr sz="2000">
          <a:solidFill>
            <a:schemeClr val="tx1"/>
          </a:solidFill>
          <a:latin typeface="+mn-lt"/>
          <a:cs typeface="+mn-cs"/>
        </a:defRPr>
      </a:lvl4pPr>
      <a:lvl5pPr marL="20701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5pPr>
      <a:lvl6pPr marL="25273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6pPr>
      <a:lvl7pPr marL="29845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7pPr>
      <a:lvl8pPr marL="34417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8pPr>
      <a:lvl9pPr marL="38989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z="3600" b="1" dirty="0">
                <a:solidFill>
                  <a:srgbClr val="000000"/>
                </a:solidFill>
              </a:rPr>
              <a:t>EUROPA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949325" y="1981200"/>
            <a:ext cx="7727131" cy="4184104"/>
          </a:xfrm>
        </p:spPr>
        <p:txBody>
          <a:bodyPr/>
          <a:lstStyle/>
          <a:p>
            <a:pPr marL="0" indent="0">
              <a:buNone/>
            </a:pPr>
            <a:r>
              <a:rPr lang="it-IT" sz="2400" i="1" dirty="0" smtClean="0">
                <a:solidFill>
                  <a:srgbClr val="292929"/>
                </a:solidFill>
              </a:rPr>
              <a:t>     </a:t>
            </a:r>
            <a:r>
              <a:rPr lang="it-IT" sz="2000" i="1" dirty="0" smtClean="0">
                <a:solidFill>
                  <a:srgbClr val="292929"/>
                </a:solidFill>
              </a:rPr>
              <a:t>(</a:t>
            </a:r>
            <a:r>
              <a:rPr lang="it-IT" sz="2000" i="1" dirty="0">
                <a:solidFill>
                  <a:srgbClr val="292929"/>
                </a:solidFill>
              </a:rPr>
              <a:t>segue)  </a:t>
            </a:r>
            <a:r>
              <a:rPr lang="it-IT" altLang="it-IT" sz="20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Direttiva 89/391/CEE del </a:t>
            </a:r>
            <a:r>
              <a:rPr lang="it-IT" altLang="it-IT" sz="2000" b="1" u="sng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Consiglio</a:t>
            </a:r>
          </a:p>
          <a:p>
            <a:endParaRPr lang="it-IT" sz="2000" u="sng" dirty="0" smtClean="0">
              <a:solidFill>
                <a:srgbClr val="292929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it-IT" sz="2000" u="sng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Articolo 8</a:t>
            </a:r>
            <a:r>
              <a:rPr lang="it-IT" sz="2000" dirty="0" smtClean="0">
                <a:solidFill>
                  <a:srgbClr val="292929"/>
                </a:solidFill>
              </a:rPr>
              <a:t>, </a:t>
            </a:r>
            <a:r>
              <a:rPr lang="it-IT" sz="2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Pronto </a:t>
            </a:r>
            <a:r>
              <a:rPr lang="it-IT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soccorso, </a:t>
            </a:r>
            <a:r>
              <a:rPr lang="it-IT" sz="2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lotta </a:t>
            </a:r>
            <a:r>
              <a:rPr lang="it-IT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antincendio, evacuazione </a:t>
            </a:r>
            <a:r>
              <a:rPr lang="it-IT" sz="2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dei </a:t>
            </a:r>
            <a:r>
              <a:rPr lang="it-IT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lavoratori e </a:t>
            </a:r>
            <a:r>
              <a:rPr lang="it-IT" sz="2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pericolo grave e immediato</a:t>
            </a:r>
            <a:endParaRPr lang="it-IT" sz="2000" b="1" u="sng" dirty="0">
              <a:solidFill>
                <a:srgbClr val="292929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 algn="just">
              <a:buNone/>
            </a:pPr>
            <a:endParaRPr lang="it-IT" sz="2000" u="sng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 algn="just">
              <a:buNone/>
            </a:pPr>
            <a:r>
              <a:rPr lang="it-IT" sz="2000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</a:t>
            </a:r>
            <a:r>
              <a:rPr lang="it-IT" sz="20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omma 4</a:t>
            </a:r>
            <a:r>
              <a:rPr lang="it-IT" sz="2000" dirty="0" smtClean="0"/>
              <a:t>. Un </a:t>
            </a:r>
            <a:r>
              <a:rPr lang="it-IT" sz="2000" dirty="0"/>
              <a:t>lavoratore che, in caso di pericolo grave, immediato e che non può essere evitato, si allontana dal posto di lavoro e/o</a:t>
            </a:r>
            <a:r>
              <a:rPr lang="it-IT" sz="2000" i="1" dirty="0"/>
              <a:t> </a:t>
            </a:r>
            <a:r>
              <a:rPr lang="it-IT" sz="2000" dirty="0"/>
              <a:t>da una zona pericolosa, non può subire pregiudizio alcuno e deve essere protetto da qualsiasi conseguenza dannosa ed ingiustificata, conformemente alle legislazioni e/o prassi </a:t>
            </a:r>
            <a:r>
              <a:rPr lang="it-IT" sz="2000" dirty="0" smtClean="0"/>
              <a:t>nazionali.</a:t>
            </a:r>
            <a:endParaRPr lang="it-IT" sz="2000" dirty="0"/>
          </a:p>
          <a:p>
            <a:pPr marL="0" indent="0">
              <a:buNone/>
            </a:pPr>
            <a:endParaRPr lang="it-IT" sz="2000" dirty="0"/>
          </a:p>
        </p:txBody>
      </p:sp>
    </p:spTree>
    <p:extLst>
      <p:ext uri="{BB962C8B-B14F-4D97-AF65-F5344CB8AC3E}">
        <p14:creationId xmlns:p14="http://schemas.microsoft.com/office/powerpoint/2010/main" val="8230824"/>
      </p:ext>
    </p:extLst>
  </p:cSld>
  <p:clrMapOvr>
    <a:masterClrMapping/>
  </p:clrMapOvr>
</p:sld>
</file>

<file path=ppt/theme/theme1.xml><?xml version="1.0" encoding="utf-8"?>
<a:theme xmlns:a="http://schemas.openxmlformats.org/drawingml/2006/main" name="Tema1">
  <a:themeElements>
    <a:clrScheme name="Asse 8">
      <a:dk1>
        <a:srgbClr val="292929"/>
      </a:dk1>
      <a:lt1>
        <a:srgbClr val="FFFFFF"/>
      </a:lt1>
      <a:dk2>
        <a:srgbClr val="000000"/>
      </a:dk2>
      <a:lt2>
        <a:srgbClr val="808080"/>
      </a:lt2>
      <a:accent1>
        <a:srgbClr val="CC9900"/>
      </a:accent1>
      <a:accent2>
        <a:srgbClr val="CCCC99"/>
      </a:accent2>
      <a:accent3>
        <a:srgbClr val="FFFFFF"/>
      </a:accent3>
      <a:accent4>
        <a:srgbClr val="212121"/>
      </a:accent4>
      <a:accent5>
        <a:srgbClr val="E2CAAA"/>
      </a:accent5>
      <a:accent6>
        <a:srgbClr val="B9B98A"/>
      </a:accent6>
      <a:hlink>
        <a:srgbClr val="999933"/>
      </a:hlink>
      <a:folHlink>
        <a:srgbClr val="B2B2B2"/>
      </a:folHlink>
    </a:clrScheme>
    <a:fontScheme name="Asse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sse 1">
        <a:dk1>
          <a:srgbClr val="080808"/>
        </a:dk1>
        <a:lt1>
          <a:srgbClr val="F8F8F8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ADAAAA"/>
        </a:accent3>
        <a:accent4>
          <a:srgbClr val="D4D4D4"/>
        </a:accent4>
        <a:accent5>
          <a:srgbClr val="FFCAAA"/>
        </a:accent5>
        <a:accent6>
          <a:srgbClr val="B92D00"/>
        </a:accent6>
        <a:hlink>
          <a:srgbClr val="CC66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2">
        <a:dk1>
          <a:srgbClr val="333333"/>
        </a:dk1>
        <a:lt1>
          <a:srgbClr val="F8F8F8"/>
        </a:lt1>
        <a:dk2>
          <a:srgbClr val="800000"/>
        </a:dk2>
        <a:lt2>
          <a:srgbClr val="FFFFFF"/>
        </a:lt2>
        <a:accent1>
          <a:srgbClr val="CC9900"/>
        </a:accent1>
        <a:accent2>
          <a:srgbClr val="666666"/>
        </a:accent2>
        <a:accent3>
          <a:srgbClr val="C0AAAA"/>
        </a:accent3>
        <a:accent4>
          <a:srgbClr val="D4D4D4"/>
        </a:accent4>
        <a:accent5>
          <a:srgbClr val="E2CAAA"/>
        </a:accent5>
        <a:accent6>
          <a:srgbClr val="5C5C5C"/>
        </a:accent6>
        <a:hlink>
          <a:srgbClr val="CC6600"/>
        </a:hlink>
        <a:folHlink>
          <a:srgbClr val="95A58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3">
        <a:dk1>
          <a:srgbClr val="5F5F5F"/>
        </a:dk1>
        <a:lt1>
          <a:srgbClr val="A4BEE0"/>
        </a:lt1>
        <a:dk2>
          <a:srgbClr val="013253"/>
        </a:dk2>
        <a:lt2>
          <a:srgbClr val="FFFFFF"/>
        </a:lt2>
        <a:accent1>
          <a:srgbClr val="588480"/>
        </a:accent1>
        <a:accent2>
          <a:srgbClr val="6600FF"/>
        </a:accent2>
        <a:accent3>
          <a:srgbClr val="AAADB3"/>
        </a:accent3>
        <a:accent4>
          <a:srgbClr val="8BA2BF"/>
        </a:accent4>
        <a:accent5>
          <a:srgbClr val="B4C2C0"/>
        </a:accent5>
        <a:accent6>
          <a:srgbClr val="5C00E7"/>
        </a:accent6>
        <a:hlink>
          <a:srgbClr val="CCCC00"/>
        </a:hlink>
        <a:folHlink>
          <a:srgbClr val="5F5F5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4">
        <a:dk1>
          <a:srgbClr val="003300"/>
        </a:dk1>
        <a:lt1>
          <a:srgbClr val="F8F8F8"/>
        </a:lt1>
        <a:dk2>
          <a:srgbClr val="3D4A1C"/>
        </a:dk2>
        <a:lt2>
          <a:srgbClr val="FFFFFF"/>
        </a:lt2>
        <a:accent1>
          <a:srgbClr val="99CC00"/>
        </a:accent1>
        <a:accent2>
          <a:srgbClr val="669900"/>
        </a:accent2>
        <a:accent3>
          <a:srgbClr val="AFB1AB"/>
        </a:accent3>
        <a:accent4>
          <a:srgbClr val="D4D4D4"/>
        </a:accent4>
        <a:accent5>
          <a:srgbClr val="CAE2AA"/>
        </a:accent5>
        <a:accent6>
          <a:srgbClr val="5C8A00"/>
        </a:accent6>
        <a:hlink>
          <a:srgbClr val="CC99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5">
        <a:dk1>
          <a:srgbClr val="333333"/>
        </a:dk1>
        <a:lt1>
          <a:srgbClr val="F8F8F8"/>
        </a:lt1>
        <a:dk2>
          <a:srgbClr val="005D8C"/>
        </a:dk2>
        <a:lt2>
          <a:srgbClr val="FFFFFF"/>
        </a:lt2>
        <a:accent1>
          <a:srgbClr val="00CC99"/>
        </a:accent1>
        <a:accent2>
          <a:srgbClr val="0099CC"/>
        </a:accent2>
        <a:accent3>
          <a:srgbClr val="AAB6C5"/>
        </a:accent3>
        <a:accent4>
          <a:srgbClr val="D4D4D4"/>
        </a:accent4>
        <a:accent5>
          <a:srgbClr val="AAE2CA"/>
        </a:accent5>
        <a:accent6>
          <a:srgbClr val="008AB9"/>
        </a:accent6>
        <a:hlink>
          <a:srgbClr val="FFCC00"/>
        </a:hlink>
        <a:folHlink>
          <a:srgbClr val="D8D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6">
        <a:dk1>
          <a:srgbClr val="000000"/>
        </a:dk1>
        <a:lt1>
          <a:srgbClr val="ECAE00"/>
        </a:lt1>
        <a:dk2>
          <a:srgbClr val="FFFFFF"/>
        </a:dk2>
        <a:lt2>
          <a:srgbClr val="333333"/>
        </a:lt2>
        <a:accent1>
          <a:srgbClr val="CC6600"/>
        </a:accent1>
        <a:accent2>
          <a:srgbClr val="BA6D10"/>
        </a:accent2>
        <a:accent3>
          <a:srgbClr val="F4D3AA"/>
        </a:accent3>
        <a:accent4>
          <a:srgbClr val="000000"/>
        </a:accent4>
        <a:accent5>
          <a:srgbClr val="E2B8AA"/>
        </a:accent5>
        <a:accent6>
          <a:srgbClr val="A8620D"/>
        </a:accent6>
        <a:hlink>
          <a:srgbClr val="666633"/>
        </a:hlink>
        <a:folHlink>
          <a:srgbClr val="8D996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7">
        <a:dk1>
          <a:srgbClr val="000000"/>
        </a:dk1>
        <a:lt1>
          <a:srgbClr val="FFFFFF"/>
        </a:lt1>
        <a:dk2>
          <a:srgbClr val="372221"/>
        </a:dk2>
        <a:lt2>
          <a:srgbClr val="808080"/>
        </a:lt2>
        <a:accent1>
          <a:srgbClr val="009999"/>
        </a:accent1>
        <a:accent2>
          <a:srgbClr val="9AAC98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8B9B89"/>
        </a:accent6>
        <a:hlink>
          <a:srgbClr val="666699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8">
        <a:dk1>
          <a:srgbClr val="292929"/>
        </a:dk1>
        <a:lt1>
          <a:srgbClr val="FFFFFF"/>
        </a:lt1>
        <a:dk2>
          <a:srgbClr val="000000"/>
        </a:dk2>
        <a:lt2>
          <a:srgbClr val="808080"/>
        </a:lt2>
        <a:accent1>
          <a:srgbClr val="CC9900"/>
        </a:accent1>
        <a:accent2>
          <a:srgbClr val="CCCC99"/>
        </a:accent2>
        <a:accent3>
          <a:srgbClr val="FFFFFF"/>
        </a:accent3>
        <a:accent4>
          <a:srgbClr val="212121"/>
        </a:accent4>
        <a:accent5>
          <a:srgbClr val="E2CAAA"/>
        </a:accent5>
        <a:accent6>
          <a:srgbClr val="B9B98A"/>
        </a:accent6>
        <a:hlink>
          <a:srgbClr val="9999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Tema1</Template>
  <TotalTime>10</TotalTime>
  <Words>82</Words>
  <Application>Microsoft Office PowerPoint</Application>
  <PresentationFormat>Presentazione su schermo (4:3)</PresentationFormat>
  <Paragraphs>6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Tema1</vt:lpstr>
      <vt:lpstr>EUROPA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EUROPA</dc:title>
  <dc:creator>Proprietario</dc:creator>
  <cp:lastModifiedBy>Proprietario</cp:lastModifiedBy>
  <cp:revision>2</cp:revision>
  <dcterms:created xsi:type="dcterms:W3CDTF">2017-05-30T14:32:48Z</dcterms:created>
  <dcterms:modified xsi:type="dcterms:W3CDTF">2017-05-30T14:43:01Z</dcterms:modified>
</cp:coreProperties>
</file>

<file path=docProps/thumbnail.jpeg>
</file>