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6AFA3DB-2845-4877-B129-F2D26490DBEF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384978-954E-4D19-ACCE-A91ADA1D11A0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FA3DB-2845-4877-B129-F2D26490DBEF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4978-954E-4D19-ACCE-A91ADA1D11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FA3DB-2845-4877-B129-F2D26490DBEF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4978-954E-4D19-ACCE-A91ADA1D11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FA3DB-2845-4877-B129-F2D26490DBEF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4978-954E-4D19-ACCE-A91ADA1D11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FA3DB-2845-4877-B129-F2D26490DBEF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4978-954E-4D19-ACCE-A91ADA1D11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FA3DB-2845-4877-B129-F2D26490DBEF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4978-954E-4D19-ACCE-A91ADA1D11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FA3DB-2845-4877-B129-F2D26490DBEF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4978-954E-4D19-ACCE-A91ADA1D11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FA3DB-2845-4877-B129-F2D26490DBEF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4978-954E-4D19-ACCE-A91ADA1D11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FA3DB-2845-4877-B129-F2D26490DBEF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4978-954E-4D19-ACCE-A91ADA1D11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FA3DB-2845-4877-B129-F2D26490DBEF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4978-954E-4D19-ACCE-A91ADA1D11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FA3DB-2845-4877-B129-F2D26490DBEF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4978-954E-4D19-ACCE-A91ADA1D11A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46AFA3DB-2845-4877-B129-F2D26490DBEF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6D384978-954E-4D19-ACCE-A91ADA1D11A0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190309" cy="889025"/>
          </a:xfrm>
        </p:spPr>
        <p:txBody>
          <a:bodyPr>
            <a:noAutofit/>
          </a:bodyPr>
          <a:lstStyle/>
          <a:p>
            <a:pPr marL="447675" indent="-447675">
              <a:spcBef>
                <a:spcPct val="20000"/>
              </a:spcBef>
            </a:pPr>
            <a:r>
              <a:rPr lang="it-IT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Sent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C. </a:t>
            </a:r>
            <a:r>
              <a:rPr lang="it-IT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it-IT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Civ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Sez. Lav., 19-01-2016, n. 836</a:t>
            </a: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9325" y="1981200"/>
            <a:ext cx="7655123" cy="4184104"/>
          </a:xfrm>
        </p:spPr>
        <p:txBody>
          <a:bodyPr/>
          <a:lstStyle/>
          <a:p>
            <a:pPr algn="just"/>
            <a:endParaRPr lang="fr-FR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endParaRPr lang="it-IT" sz="2400" dirty="0" smtClean="0"/>
          </a:p>
          <a:p>
            <a:pPr marL="0" indent="0" algn="just">
              <a:buNone/>
            </a:pPr>
            <a:r>
              <a:rPr lang="it-IT" sz="2400" dirty="0" smtClean="0"/>
              <a:t>La </a:t>
            </a:r>
            <a:r>
              <a:rPr lang="it-IT" sz="2400" dirty="0"/>
              <a:t>mancata predisposizione, da parte del datore di lavoro, di misure che assicurino la salubrità dell’ambiente di lavoro legittima il lavoratore, il quale eccepisca l’inadempimento datoriale, a rifiutare la prestazione, con conseguente diritto dello stesso a percepire la retribuzione per l’attività lavorativa non effettuata.</a:t>
            </a: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1790787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20</TotalTime>
  <Words>67</Words>
  <Application>Microsoft Office PowerPoint</Application>
  <PresentationFormat>Presentazione su schermo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Sent. C. Cass. Civ., Sez. Lav., 19-01-2016, n. 836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Proprietario</dc:creator>
  <cp:lastModifiedBy>Proprietario</cp:lastModifiedBy>
  <cp:revision>3</cp:revision>
  <dcterms:created xsi:type="dcterms:W3CDTF">2017-06-14T08:23:39Z</dcterms:created>
  <dcterms:modified xsi:type="dcterms:W3CDTF">2017-06-14T08:43:59Z</dcterms:modified>
</cp:coreProperties>
</file>