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B1AA0222-F203-4CEE-8B0C-8E03BF69B720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0C30124-CDEC-42A3-A70A-B3CA7E88405F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 b="1" dirty="0" smtClean="0">
                <a:solidFill>
                  <a:srgbClr val="000000"/>
                </a:solidFill>
              </a:rPr>
              <a:t>SICUREZZA NEI LUOGHI DI LAVORO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/>
              <a:t>Massima sicurezza tecnicamente fattibile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MSTF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  <a:p>
            <a:r>
              <a:rPr lang="it-IT" dirty="0"/>
              <a:t>Massima sicurezza ragionevolmente praticabile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MSRP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06303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6</TotalTime>
  <Words>16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SICUREZZA NEI LUOGHI DI LAVORO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2</cp:revision>
  <dcterms:created xsi:type="dcterms:W3CDTF">2017-04-26T12:40:32Z</dcterms:created>
  <dcterms:modified xsi:type="dcterms:W3CDTF">2017-04-26T12:47:27Z</dcterms:modified>
</cp:coreProperties>
</file>