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21B6E52C-CE82-4578-8A39-8705BB5E86D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F1E3C48-94F1-4D30-8E96-5AA0ECEF2764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190309" cy="889025"/>
          </a:xfrm>
        </p:spPr>
        <p:txBody>
          <a:bodyPr/>
          <a:lstStyle/>
          <a:p>
            <a:r>
              <a:rPr lang="it-IT" sz="3200" b="1" dirty="0" smtClean="0"/>
              <a:t>EUROPA, DIRETTIVE </a:t>
            </a:r>
            <a:r>
              <a:rPr lang="it-IT" sz="3200" b="1" dirty="0"/>
              <a:t>QUADRO ″MADRI″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655123" cy="4688160"/>
          </a:xfrm>
        </p:spPr>
        <p:txBody>
          <a:bodyPr/>
          <a:lstStyle/>
          <a:p>
            <a:pPr algn="just"/>
            <a:endParaRPr lang="it-IT" sz="1600" dirty="0" smtClean="0"/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80/1107/CEE del Consiglio</a:t>
            </a:r>
            <a:r>
              <a:rPr lang="it-IT" altLang="it-IT" sz="1800" dirty="0">
                <a:solidFill>
                  <a:srgbClr val="292929"/>
                </a:solidFill>
              </a:rPr>
              <a:t>, del 27 novembre 1980, sulla </a:t>
            </a:r>
            <a:r>
              <a:rPr lang="it-IT" altLang="it-IT" sz="18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protezione dei lavoratori contro i rischi derivanti da un'esposizione ad agenti chimici, fisici e biologici durante il lavoro.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just"/>
            <a:endParaRPr lang="it-IT" sz="1600" dirty="0"/>
          </a:p>
          <a:p>
            <a:pPr marL="0" indent="0" algn="just">
              <a:buNone/>
            </a:pPr>
            <a:r>
              <a:rPr lang="it-IT" sz="1600" i="1" dirty="0" smtClean="0"/>
              <a:t>IL </a:t>
            </a:r>
            <a:r>
              <a:rPr lang="it-IT" sz="1600" i="1" dirty="0"/>
              <a:t>CONSIGLIO DELLE COMUNITA EUROPEE, </a:t>
            </a:r>
            <a:r>
              <a:rPr lang="it-IT" sz="1600" i="1" dirty="0" smtClean="0"/>
              <a:t>visto </a:t>
            </a:r>
            <a:r>
              <a:rPr lang="it-IT" sz="1600" i="1" dirty="0"/>
              <a:t>il trattato che istituisce la Comunità economica europea, in particolare l'</a:t>
            </a:r>
            <a:r>
              <a:rPr lang="it-IT" sz="1600" b="1" i="1" u="sng" dirty="0"/>
              <a:t>articolo </a:t>
            </a:r>
            <a:r>
              <a:rPr lang="it-IT" sz="1600" b="1" i="1" u="sng" dirty="0" smtClean="0"/>
              <a:t>100</a:t>
            </a:r>
            <a:r>
              <a:rPr lang="it-IT" sz="1600" b="1" i="1" u="sng" dirty="0"/>
              <a:t> </a:t>
            </a:r>
            <a:r>
              <a:rPr lang="it-IT" sz="1600" i="1" dirty="0" smtClean="0"/>
              <a:t>[..].</a:t>
            </a:r>
            <a:endParaRPr lang="it-IT" sz="1600" i="1" dirty="0"/>
          </a:p>
          <a:p>
            <a:pPr marL="0" indent="0" algn="just">
              <a:buNone/>
            </a:pPr>
            <a:r>
              <a:rPr lang="it-IT" sz="1600" i="1" dirty="0"/>
              <a:t> </a:t>
            </a:r>
          </a:p>
          <a:p>
            <a:pPr algn="just"/>
            <a:endParaRPr lang="it-IT" sz="1600" dirty="0" smtClean="0"/>
          </a:p>
          <a:p>
            <a:pPr lvl="0" algn="just">
              <a:lnSpc>
                <a:spcPct val="80000"/>
              </a:lnSpc>
              <a:buClr>
                <a:srgbClr val="CC9900"/>
              </a:buClr>
            </a:pPr>
            <a:r>
              <a:rPr lang="it-IT" altLang="it-IT" sz="18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</a:t>
            </a:r>
            <a:r>
              <a:rPr lang="it-IT" altLang="it-IT" sz="18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Consiglio</a:t>
            </a:r>
            <a:r>
              <a:rPr lang="it-IT" altLang="it-IT" sz="1800" dirty="0">
                <a:solidFill>
                  <a:srgbClr val="292929"/>
                </a:solidFill>
              </a:rPr>
              <a:t>, del 12 giugno 1989, concernente </a:t>
            </a:r>
            <a:r>
              <a:rPr lang="it-IT" altLang="it-IT" sz="18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l'attuazione di misure volte a promuovere il miglioramento della sicurezza e della salute dei lavoratori durante il lavoro.</a:t>
            </a:r>
          </a:p>
          <a:p>
            <a:pPr algn="just"/>
            <a:endParaRPr lang="it-IT" sz="1600" dirty="0"/>
          </a:p>
          <a:p>
            <a:pPr marL="0" indent="0" algn="just">
              <a:buNone/>
            </a:pPr>
            <a:r>
              <a:rPr lang="it-IT" sz="1600" i="1" dirty="0" smtClean="0"/>
              <a:t>IL </a:t>
            </a:r>
            <a:r>
              <a:rPr lang="it-IT" sz="1600" i="1" dirty="0"/>
              <a:t>CONSIGLIO DELLE COMUNITÀ </a:t>
            </a:r>
            <a:r>
              <a:rPr lang="it-IT" sz="1600" i="1" dirty="0" smtClean="0"/>
              <a:t>EUROPEE, visto </a:t>
            </a:r>
            <a:r>
              <a:rPr lang="it-IT" sz="1600" i="1" dirty="0"/>
              <a:t>il trattato che istituisce la Comunità economica europea, in particolare l'</a:t>
            </a:r>
            <a:r>
              <a:rPr lang="it-IT" sz="1600" b="1" i="1" u="sng" dirty="0"/>
              <a:t>articolo</a:t>
            </a:r>
            <a:r>
              <a:rPr lang="it-IT" sz="1600" i="1" u="sng" dirty="0"/>
              <a:t> </a:t>
            </a:r>
            <a:r>
              <a:rPr lang="it-IT" sz="1600" b="1" i="1" u="sng" dirty="0"/>
              <a:t>118 </a:t>
            </a:r>
            <a:r>
              <a:rPr lang="it-IT" sz="1600" b="1" i="1" u="sng" smtClean="0"/>
              <a:t>A </a:t>
            </a:r>
            <a:r>
              <a:rPr lang="it-IT" sz="1600" i="1" smtClean="0"/>
              <a:t>[..].</a:t>
            </a:r>
            <a:endParaRPr lang="it-IT" sz="1600" i="1" dirty="0"/>
          </a:p>
          <a:p>
            <a:pPr marL="0" indent="0" algn="just">
              <a:buNone/>
            </a:pPr>
            <a:r>
              <a:rPr lang="it-IT" sz="1600" dirty="0"/>
              <a:t> 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9116145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17</TotalTime>
  <Words>59</Words>
  <Application>Microsoft Office PowerPoint</Application>
  <PresentationFormat>Presentazione su schermo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EUROPA, DIRETTIVE QUADRO ″MADRI″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5</cp:revision>
  <dcterms:created xsi:type="dcterms:W3CDTF">2017-04-26T12:47:54Z</dcterms:created>
  <dcterms:modified xsi:type="dcterms:W3CDTF">2017-04-26T13:31:21Z</dcterms:modified>
</cp:coreProperties>
</file>