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F5EED89-AF70-4ABC-BFA9-9D3C1EE36A75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71242B8-8E58-40BD-A526-99A5BA1F1DFC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5EED89-AF70-4ABC-BFA9-9D3C1EE36A75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242B8-8E58-40BD-A526-99A5BA1F1D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5EED89-AF70-4ABC-BFA9-9D3C1EE36A75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242B8-8E58-40BD-A526-99A5BA1F1D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5EED89-AF70-4ABC-BFA9-9D3C1EE36A75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242B8-8E58-40BD-A526-99A5BA1F1D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5EED89-AF70-4ABC-BFA9-9D3C1EE36A75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242B8-8E58-40BD-A526-99A5BA1F1D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5EED89-AF70-4ABC-BFA9-9D3C1EE36A75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242B8-8E58-40BD-A526-99A5BA1F1D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5EED89-AF70-4ABC-BFA9-9D3C1EE36A75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242B8-8E58-40BD-A526-99A5BA1F1D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5EED89-AF70-4ABC-BFA9-9D3C1EE36A75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242B8-8E58-40BD-A526-99A5BA1F1D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5EED89-AF70-4ABC-BFA9-9D3C1EE36A75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242B8-8E58-40BD-A526-99A5BA1F1D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5EED89-AF70-4ABC-BFA9-9D3C1EE36A75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242B8-8E58-40BD-A526-99A5BA1F1D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5EED89-AF70-4ABC-BFA9-9D3C1EE36A75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242B8-8E58-40BD-A526-99A5BA1F1DF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BF5EED89-AF70-4ABC-BFA9-9D3C1EE36A75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271242B8-8E58-40BD-A526-99A5BA1F1DFC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osha.europa.eu/it/about-eu-osh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b="1" dirty="0" smtClean="0">
                <a:solidFill>
                  <a:srgbClr val="000000"/>
                </a:solidFill>
              </a:rPr>
              <a:t>EUROPA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90000"/>
              </a:lnSpc>
              <a:buClr>
                <a:srgbClr val="CC9900"/>
              </a:buClr>
            </a:pPr>
            <a:endParaRPr lang="it-IT" altLang="it-IT" sz="2000" b="1" u="sng" dirty="0" smtClean="0">
              <a:solidFill>
                <a:srgbClr val="29292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 algn="just">
              <a:lnSpc>
                <a:spcPct val="90000"/>
              </a:lnSpc>
              <a:buClr>
                <a:srgbClr val="CC9900"/>
              </a:buClr>
            </a:pPr>
            <a:r>
              <a:rPr lang="it-IT" altLang="it-IT" sz="2000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Regolamento </a:t>
            </a:r>
            <a:r>
              <a:rPr lang="it-IT" altLang="it-IT" sz="20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(CE) n. 1112/2005 del Consiglio</a:t>
            </a:r>
            <a:r>
              <a:rPr lang="it-IT" altLang="it-IT" sz="2000" dirty="0">
                <a:solidFill>
                  <a:srgbClr val="292929"/>
                </a:solidFill>
              </a:rPr>
              <a:t>, del 24 giugno 2005, recante modifica del regolamento (CE) n. 2062/94 del Consiglio, relativo all’istituzione di un’</a:t>
            </a:r>
            <a:r>
              <a:rPr lang="it-IT" altLang="it-IT" sz="2000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Agenzia europea per la sicurezza e la salute sul </a:t>
            </a:r>
            <a:r>
              <a:rPr lang="it-IT" altLang="it-IT" sz="20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lavoro.</a:t>
            </a:r>
          </a:p>
          <a:p>
            <a:pPr lvl="0" algn="just">
              <a:lnSpc>
                <a:spcPct val="90000"/>
              </a:lnSpc>
              <a:buClr>
                <a:srgbClr val="CC9900"/>
              </a:buClr>
            </a:pPr>
            <a:endParaRPr lang="it-IT" sz="2000" u="sng" dirty="0">
              <a:solidFill>
                <a:srgbClr val="29292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/>
              <a:ea typeface="Calibri"/>
              <a:cs typeface="Times New Roman"/>
              <a:hlinkClick r:id="rId2"/>
            </a:endParaRPr>
          </a:p>
          <a:p>
            <a:pPr lvl="0" algn="just">
              <a:lnSpc>
                <a:spcPct val="90000"/>
              </a:lnSpc>
              <a:buClr>
                <a:srgbClr val="CC9900"/>
              </a:buClr>
            </a:pPr>
            <a:endParaRPr lang="it-IT" sz="2000" u="sng" dirty="0" smtClean="0">
              <a:solidFill>
                <a:srgbClr val="29292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/>
              <a:ea typeface="Calibri"/>
              <a:cs typeface="Times New Roman"/>
              <a:hlinkClick r:id="rId2"/>
            </a:endParaRPr>
          </a:p>
          <a:p>
            <a:pPr lvl="0" algn="just">
              <a:lnSpc>
                <a:spcPct val="90000"/>
              </a:lnSpc>
              <a:buClr>
                <a:srgbClr val="CC9900"/>
              </a:buClr>
            </a:pPr>
            <a:endParaRPr lang="it-IT" sz="2000" u="sng" dirty="0">
              <a:solidFill>
                <a:srgbClr val="29292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/>
              <a:ea typeface="Calibri"/>
              <a:cs typeface="Times New Roman"/>
              <a:hlinkClick r:id="rId2"/>
            </a:endParaRPr>
          </a:p>
          <a:p>
            <a:pPr marL="0" lvl="0" indent="0" algn="just">
              <a:lnSpc>
                <a:spcPct val="90000"/>
              </a:lnSpc>
              <a:buClr>
                <a:srgbClr val="CC9900"/>
              </a:buClr>
              <a:buNone/>
            </a:pPr>
            <a:endParaRPr lang="it-IT" sz="2000" u="sng" dirty="0" smtClean="0">
              <a:solidFill>
                <a:srgbClr val="29292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/>
              <a:ea typeface="Calibri"/>
              <a:cs typeface="Times New Roman"/>
              <a:hlinkClick r:id="rId2"/>
            </a:endParaRPr>
          </a:p>
          <a:p>
            <a:pPr lvl="0" algn="just">
              <a:lnSpc>
                <a:spcPct val="90000"/>
              </a:lnSpc>
              <a:buClr>
                <a:srgbClr val="CC9900"/>
              </a:buClr>
            </a:pPr>
            <a:endParaRPr lang="it-IT" sz="2000" u="sng" dirty="0">
              <a:solidFill>
                <a:srgbClr val="29292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/>
              <a:ea typeface="Calibri"/>
              <a:cs typeface="Times New Roman"/>
              <a:hlinkClick r:id="rId2"/>
            </a:endParaRPr>
          </a:p>
          <a:p>
            <a:pPr lvl="0" algn="just">
              <a:lnSpc>
                <a:spcPct val="90000"/>
              </a:lnSpc>
              <a:buClr>
                <a:srgbClr val="CC9900"/>
              </a:buClr>
            </a:pPr>
            <a:endParaRPr lang="it-IT" sz="2000" u="sng" dirty="0" smtClean="0">
              <a:solidFill>
                <a:srgbClr val="29292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/>
              <a:ea typeface="Calibri"/>
              <a:cs typeface="Times New Roman"/>
              <a:hlinkClick r:id="rId2"/>
            </a:endParaRPr>
          </a:p>
          <a:p>
            <a:pPr marL="0" lvl="0" indent="0" algn="just">
              <a:lnSpc>
                <a:spcPct val="90000"/>
              </a:lnSpc>
              <a:buClr>
                <a:srgbClr val="CC9900"/>
              </a:buClr>
              <a:buNone/>
            </a:pPr>
            <a:r>
              <a:rPr lang="it-IT" sz="2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  <a:hlinkClick r:id="rId2"/>
              </a:rPr>
              <a:t>https</a:t>
            </a:r>
            <a:r>
              <a:rPr lang="it-IT" sz="2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  <a:hlinkClick r:id="rId2"/>
              </a:rPr>
              <a:t>://osha.europa.eu/it/about-eu-osha</a:t>
            </a:r>
            <a:endParaRPr lang="it-IT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645024"/>
            <a:ext cx="3546326" cy="1800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74478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12</TotalTime>
  <Words>46</Words>
  <Application>Microsoft Office PowerPoint</Application>
  <PresentationFormat>Presentazione su schermo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EUROPA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EUROPA</dc:title>
  <dc:creator>Proprietario</dc:creator>
  <cp:lastModifiedBy>Proprietario</cp:lastModifiedBy>
  <cp:revision>4</cp:revision>
  <dcterms:created xsi:type="dcterms:W3CDTF">2017-04-26T13:46:03Z</dcterms:created>
  <dcterms:modified xsi:type="dcterms:W3CDTF">2017-04-26T14:23:47Z</dcterms:modified>
</cp:coreProperties>
</file>