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it-IT" altLang="it-IT" noProof="0" smtClean="0"/>
              <a:t>Fare clic per modificare lo stile del sottotitolo dello schema</a:t>
            </a:r>
            <a:endParaRPr lang="it-IT" altLang="it-IT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it-IT" altLang="it-IT" sz="2400">
                <a:latin typeface="Times New Roman" charset="0"/>
              </a:endParaRPr>
            </a:p>
          </p:txBody>
        </p:sp>
        <p:sp>
          <p:nvSpPr>
            <p:cNvPr id="5130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1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it-IT" altLang="it-IT" noProof="0" smtClean="0"/>
              <a:t>Fare clic per modificare lo stile del titolo</a:t>
            </a:r>
            <a:endParaRPr lang="it-IT" altLang="it-IT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29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355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30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731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08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44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31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2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8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28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 altLang="it-IT" sz="2400">
              <a:latin typeface="Times New Roman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C910E1B-22DB-4F26-BD4F-9089B4C5DAF6}" type="datetimeFigureOut">
              <a:rPr lang="it-IT" smtClean="0"/>
              <a:t>30/05/2017</a:t>
            </a:fld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it-IT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8AC5B54-2830-4128-8826-F5C385967825}" type="slidenum">
              <a:rPr lang="it-IT" smtClean="0"/>
              <a:t>‹N›</a:t>
            </a:fld>
            <a:endParaRPr lang="it-IT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dirty="0" smtClean="0"/>
              <a:t>EUROPA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49325" y="1981200"/>
            <a:ext cx="7655123" cy="4256112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    </a:t>
            </a:r>
            <a:r>
              <a:rPr lang="it-IT" sz="2400" i="1" dirty="0" smtClean="0"/>
              <a:t>(segue) 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Direttiva </a:t>
            </a:r>
            <a:r>
              <a:rPr lang="it-IT" altLang="it-IT" sz="2400" b="1" u="sng" dirty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89/391/CEE </a:t>
            </a:r>
            <a:r>
              <a:rPr lang="it-IT" altLang="it-IT" sz="2400" b="1" u="sng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del Consiglio</a:t>
            </a:r>
            <a:endParaRPr lang="it-IT" sz="2400" dirty="0" smtClean="0"/>
          </a:p>
          <a:p>
            <a:pPr marL="0" indent="0" algn="just">
              <a:buNone/>
            </a:pPr>
            <a:endParaRPr lang="it-IT" sz="2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considerando</a:t>
            </a:r>
            <a:r>
              <a:rPr lang="it-IT" sz="2400" dirty="0"/>
              <a:t> che negli Stati membri i sistemi legislativi in materia di sicurezza e di salute sul luogo di lavoro sono molto differenti e meritano di essere migliorati; che simili disposizioni nazionali in materia, spesso integrate da disposizioni tecniche e/o da norme volontarie, possono consentire vari livelli di protezione della sicurezza e della salute e dar luogo ad una concorrenza a scapito della sicurezza e della salute</a:t>
            </a:r>
            <a:r>
              <a:rPr lang="it-IT" sz="2400" dirty="0" smtClean="0"/>
              <a:t>;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9341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Ass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ss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s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s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s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29</TotalTime>
  <Words>79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Tema1</vt:lpstr>
      <vt:lpstr>EUROPA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EUROPA</dc:title>
  <dc:creator>Proprietario</dc:creator>
  <cp:lastModifiedBy>Proprietario</cp:lastModifiedBy>
  <cp:revision>5</cp:revision>
  <dcterms:created xsi:type="dcterms:W3CDTF">2017-05-30T13:37:56Z</dcterms:created>
  <dcterms:modified xsi:type="dcterms:W3CDTF">2017-05-30T14:07:46Z</dcterms:modified>
</cp:coreProperties>
</file>