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1C275730-0ED0-424F-9AB5-BCBC14D48112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3B7B096-3F11-4610-928D-28602D1DB8DB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solidFill>
                  <a:srgbClr val="000000"/>
                </a:solidFill>
              </a:rPr>
              <a:t>EUROPA, DIRETTIVE QUADRO ″MADRI″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2400" b="1" i="1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DIRETTIVA 89/391/CEE</a:t>
            </a:r>
          </a:p>
          <a:p>
            <a:pPr marL="0" indent="0" algn="just">
              <a:buNone/>
            </a:pPr>
            <a:endParaRPr lang="it-IT" sz="1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1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11</a:t>
            </a:r>
            <a:r>
              <a:rPr lang="it-IT" sz="1800" dirty="0" smtClean="0"/>
              <a:t>, 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Consultazione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partecipazione dei lavoratori</a:t>
            </a:r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1800" dirty="0"/>
              <a:t>. I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datori di lavoro </a:t>
            </a:r>
            <a:r>
              <a:rPr lang="it-IT" sz="1800" dirty="0"/>
              <a:t>consultano i lavoratori e/o i loro rappresentanti e permettono la partecipazione dei lavoratori e/o dei loro rappresentanti in tutte le questioni che riguardano la sicurezza e la protezione della salute durante il </a:t>
            </a:r>
            <a:r>
              <a:rPr lang="it-IT" sz="1800" dirty="0" smtClean="0"/>
              <a:t>lavoro. Ciò </a:t>
            </a:r>
            <a:r>
              <a:rPr lang="it-IT" sz="1800" dirty="0"/>
              <a:t>comporta:</a:t>
            </a:r>
          </a:p>
          <a:p>
            <a:pPr marL="0" indent="0" algn="just">
              <a:buNone/>
            </a:pP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it-IT" sz="1800" dirty="0"/>
              <a:t> la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consultazione</a:t>
            </a:r>
            <a:r>
              <a:rPr lang="it-IT" sz="1800" dirty="0"/>
              <a:t> dei lavoratori;</a:t>
            </a:r>
          </a:p>
          <a:p>
            <a:pPr marL="0" indent="0" algn="just">
              <a:buNone/>
            </a:pP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it-IT" sz="1800" dirty="0"/>
              <a:t> il diritto dei lavoratori </a:t>
            </a:r>
            <a:r>
              <a:rPr lang="it-IT" sz="1800" dirty="0" smtClean="0"/>
              <a:t>e/o </a:t>
            </a:r>
            <a:r>
              <a:rPr lang="it-IT" sz="1800" dirty="0"/>
              <a:t>dei loro rappresentanti di </a:t>
            </a:r>
            <a:r>
              <a:rPr lang="it-IT" sz="1800" dirty="0" smtClean="0"/>
              <a:t>fare 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proposte</a:t>
            </a:r>
            <a:r>
              <a:rPr lang="it-IT" sz="1800" dirty="0"/>
              <a:t>;</a:t>
            </a:r>
          </a:p>
          <a:p>
            <a:pPr marL="0" indent="0" algn="just">
              <a:buNone/>
            </a:pP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it-IT" sz="1800" dirty="0"/>
              <a:t> la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partecipazione equilibrata</a:t>
            </a:r>
            <a:r>
              <a:rPr lang="it-IT" sz="1800" dirty="0"/>
              <a:t> conformemente alle legislazioni e/o prassi nazionali.</a:t>
            </a:r>
          </a:p>
          <a:p>
            <a:pPr algn="just"/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1057693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6</TotalTime>
  <Words>90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EUROPA, DIRETTIVE QUADRO ″MADRI″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2</cp:revision>
  <dcterms:created xsi:type="dcterms:W3CDTF">2017-04-26T13:32:12Z</dcterms:created>
  <dcterms:modified xsi:type="dcterms:W3CDTF">2017-04-26T13:41:17Z</dcterms:modified>
</cp:coreProperties>
</file>