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EF8067F2-89F9-410A-93DD-C1BF2E70F45C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91D55C01-D18B-4D6C-B5B3-2745AA62DF03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971600" y="692696"/>
            <a:ext cx="7118300" cy="817017"/>
          </a:xfrm>
        </p:spPr>
        <p:txBody>
          <a:bodyPr/>
          <a:lstStyle/>
          <a:p>
            <a:r>
              <a:rPr lang="it-IT" sz="3200" b="1" dirty="0" smtClean="0"/>
              <a:t>EUROPA – ITALIA</a:t>
            </a:r>
            <a:endParaRPr lang="it-IT" sz="32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dirty="0" smtClean="0"/>
          </a:p>
          <a:p>
            <a:pPr lvl="0" algn="just">
              <a:buClr>
                <a:srgbClr val="CC9900"/>
              </a:buClr>
            </a:pPr>
            <a:r>
              <a:rPr lang="it-IT" altLang="it-IT" sz="20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DECRETO LEGISLATIVO 19 settembre 1994, n. 626</a:t>
            </a:r>
          </a:p>
          <a:p>
            <a:pPr lvl="0" algn="just">
              <a:buClr>
                <a:srgbClr val="CC9900"/>
              </a:buClr>
              <a:buNone/>
            </a:pPr>
            <a:r>
              <a:rPr lang="it-IT" altLang="it-IT" sz="2000" dirty="0">
                <a:solidFill>
                  <a:srgbClr val="292929"/>
                </a:solidFill>
              </a:rPr>
              <a:t>     </a:t>
            </a:r>
            <a:r>
              <a:rPr lang="it-IT" altLang="it-IT" sz="2000" dirty="0" smtClean="0">
                <a:solidFill>
                  <a:srgbClr val="292929"/>
                </a:solidFill>
              </a:rPr>
              <a:t> </a:t>
            </a:r>
            <a:r>
              <a:rPr lang="it-IT" altLang="it-IT" sz="2000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Attuazione 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delle direttive</a:t>
            </a:r>
            <a:r>
              <a:rPr lang="it-IT" altLang="it-IT" sz="2000" dirty="0">
                <a:solidFill>
                  <a:srgbClr val="292929"/>
                </a:solidFill>
              </a:rPr>
              <a:t> 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89/391/CEE</a:t>
            </a:r>
            <a:r>
              <a:rPr lang="it-IT" altLang="it-IT" sz="2000" dirty="0">
                <a:solidFill>
                  <a:srgbClr val="292929"/>
                </a:solidFill>
              </a:rPr>
              <a:t>, 89/654/CEE, 89/655/CEE, 89/656/CEE, 90/269/CEE, 90/270/CEE, 90/394/CEE e 90/679/CEE riguardanti il 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miglioramento </a:t>
            </a:r>
            <a:r>
              <a:rPr lang="it-IT" altLang="it-IT" sz="2000" dirty="0">
                <a:solidFill>
                  <a:srgbClr val="292929"/>
                </a:solidFill>
              </a:rPr>
              <a:t>della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sicurezza e </a:t>
            </a:r>
            <a:r>
              <a:rPr lang="it-IT" altLang="it-IT" sz="2000" dirty="0">
                <a:solidFill>
                  <a:srgbClr val="292929"/>
                </a:solidFill>
              </a:rPr>
              <a:t>della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salute dei lavoratori sul luogo di lavoro</a:t>
            </a:r>
            <a:r>
              <a:rPr lang="it-IT" altLang="it-IT" sz="2000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  <a:p>
            <a:pPr lvl="0" algn="just">
              <a:buClr>
                <a:srgbClr val="CC9900"/>
              </a:buClr>
              <a:buNone/>
            </a:pPr>
            <a:endParaRPr lang="it-IT" altLang="it-IT" sz="2000" dirty="0">
              <a:solidFill>
                <a:srgbClr val="29292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algn="just">
              <a:buClr>
                <a:srgbClr val="CC9900"/>
              </a:buClr>
            </a:pPr>
            <a:r>
              <a:rPr lang="it-IT" altLang="it-IT" sz="20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DECRETO LEGISLATIVO 9 aprile 2008, n. 81 </a:t>
            </a:r>
          </a:p>
          <a:p>
            <a:pPr lvl="0" algn="just">
              <a:buClr>
                <a:srgbClr val="CC9900"/>
              </a:buClr>
              <a:buNone/>
            </a:pPr>
            <a:r>
              <a:rPr lang="it-IT" altLang="it-IT" sz="2000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Attuazione 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dell'articolo 1 della legge 3 agosto 2007, n. 123, </a:t>
            </a:r>
            <a:r>
              <a:rPr lang="it-IT" altLang="it-IT" sz="2000" dirty="0">
                <a:solidFill>
                  <a:srgbClr val="292929"/>
                </a:solidFill>
              </a:rPr>
              <a:t>in materia di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tutela </a:t>
            </a:r>
            <a:r>
              <a:rPr lang="it-IT" altLang="it-IT" sz="2000" dirty="0">
                <a:solidFill>
                  <a:srgbClr val="292929"/>
                </a:solidFill>
              </a:rPr>
              <a:t>della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salute </a:t>
            </a:r>
            <a:r>
              <a:rPr lang="it-IT" altLang="it-IT" sz="2000" dirty="0">
                <a:solidFill>
                  <a:srgbClr val="292929"/>
                </a:solidFill>
              </a:rPr>
              <a:t>e della 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sicurezza nei luoghi di lavoro.</a:t>
            </a:r>
          </a:p>
          <a:p>
            <a:pPr lvl="0" algn="just">
              <a:buClr>
                <a:srgbClr val="CC9900"/>
              </a:buClr>
              <a:buNone/>
            </a:pPr>
            <a:endParaRPr lang="it-IT" altLang="it-IT" sz="2000" dirty="0">
              <a:solidFill>
                <a:srgbClr val="29292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827634689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10</TotalTime>
  <Words>83</Words>
  <Application>Microsoft Office PowerPoint</Application>
  <PresentationFormat>Presentazione su schermo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 – ITALIA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 – ITALIA</dc:title>
  <dc:creator>Proprietario</dc:creator>
  <cp:lastModifiedBy>Proprietario</cp:lastModifiedBy>
  <cp:revision>3</cp:revision>
  <dcterms:created xsi:type="dcterms:W3CDTF">2017-04-26T13:58:10Z</dcterms:created>
  <dcterms:modified xsi:type="dcterms:W3CDTF">2017-04-26T14:09:54Z</dcterms:modified>
</cp:coreProperties>
</file>

<file path=docProps/thumbnail.jpeg>
</file>