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923EBF8E-4811-4BAB-A808-4D6A5F8CB565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0298E7EB-6861-4EA7-8748-63AE4D6AE966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altLang="it-IT" sz="2800" b="1" dirty="0">
                <a:solidFill>
                  <a:srgbClr val="000000"/>
                </a:solidFill>
              </a:rPr>
              <a:t>DALLO STATUTO DEI LAVORATORI AL D. LGS. N. 626/1994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it-IT" sz="2400" i="1" dirty="0" smtClean="0">
                <a:solidFill>
                  <a:srgbClr val="292929"/>
                </a:solidFill>
              </a:rPr>
              <a:t>      </a:t>
            </a:r>
          </a:p>
          <a:p>
            <a:pPr marL="0" indent="0" algn="just">
              <a:buNone/>
            </a:pPr>
            <a:r>
              <a:rPr lang="it-IT" sz="2400" i="1" dirty="0">
                <a:solidFill>
                  <a:srgbClr val="292929"/>
                </a:solidFill>
              </a:rPr>
              <a:t> </a:t>
            </a:r>
            <a:r>
              <a:rPr lang="it-IT" sz="2400" i="1" dirty="0" smtClean="0">
                <a:solidFill>
                  <a:srgbClr val="292929"/>
                </a:solidFill>
              </a:rPr>
              <a:t>   (</a:t>
            </a:r>
            <a:r>
              <a:rPr lang="it-IT" sz="2400" i="1" dirty="0">
                <a:solidFill>
                  <a:srgbClr val="292929"/>
                </a:solidFill>
              </a:rPr>
              <a:t>segue)  </a:t>
            </a:r>
            <a:r>
              <a:rPr lang="it-IT" altLang="it-IT" sz="2400" b="1" u="sng" dirty="0" err="1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D.Lgs.</a:t>
            </a:r>
            <a:r>
              <a:rPr lang="it-IT" altLang="it-IT" sz="24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N. </a:t>
            </a:r>
            <a:r>
              <a:rPr lang="it-IT" altLang="it-IT" sz="24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626/1994, </a:t>
            </a:r>
            <a:r>
              <a:rPr lang="it-IT" sz="2400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</a:t>
            </a:r>
            <a:r>
              <a:rPr lang="it-IT" sz="2400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</a:t>
            </a:r>
            <a:r>
              <a:rPr lang="it-IT" sz="2400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</a:t>
            </a:r>
            <a:r>
              <a:rPr lang="it-IT" sz="2400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</a:t>
            </a:r>
            <a:r>
              <a:rPr lang="it-IT" sz="2400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comma 1</a:t>
            </a:r>
          </a:p>
          <a:p>
            <a:pPr marL="0" indent="0" algn="just">
              <a:buNone/>
            </a:pPr>
            <a:endParaRPr lang="it-IT" sz="2400" u="sng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just">
              <a:buNone/>
            </a:pPr>
            <a:r>
              <a:rPr lang="it-IT" sz="24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b)</a:t>
            </a:r>
            <a:r>
              <a:rPr lang="it-IT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datore di lavoro</a:t>
            </a:r>
            <a:r>
              <a:rPr lang="it-IT" sz="2400" dirty="0"/>
              <a:t>: qualsiasi persona fisica o giuridica o soggetto pubblico che </a:t>
            </a:r>
            <a:r>
              <a:rPr lang="it-IT" sz="2400" dirty="0"/>
              <a:t>è</a:t>
            </a:r>
            <a:r>
              <a:rPr lang="it-IT" sz="2400" dirty="0" smtClean="0"/>
              <a:t> </a:t>
            </a:r>
            <a:r>
              <a:rPr lang="it-IT" sz="2400" dirty="0"/>
              <a:t>titolare del rapporto di lavoro con il lavoratore e abbia la responsabilità dell'impresa ovvero </a:t>
            </a:r>
            <a:r>
              <a:rPr lang="it-IT" sz="2400"/>
              <a:t>dello </a:t>
            </a:r>
            <a:r>
              <a:rPr lang="it-IT" sz="2400" smtClean="0"/>
              <a:t>stabilimento.</a:t>
            </a:r>
            <a:endParaRPr lang="it-IT" sz="2400" dirty="0"/>
          </a:p>
          <a:p>
            <a:pPr marL="0" indent="0" algn="just">
              <a:buNone/>
            </a:pPr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3479229062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5</TotalTime>
  <Words>60</Words>
  <Application>Microsoft Office PowerPoint</Application>
  <PresentationFormat>Presentazione su schermo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DALLO STATUTO DEI LAVORATORI AL D. LGS. N. 626/1994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DALLO STATUTO DEI LAVORATORI AL D. LGS. N. 626/1994</dc:title>
  <dc:creator>Proprietario</dc:creator>
  <cp:lastModifiedBy>Proprietario</cp:lastModifiedBy>
  <cp:revision>2</cp:revision>
  <dcterms:created xsi:type="dcterms:W3CDTF">2017-06-13T15:14:36Z</dcterms:created>
  <dcterms:modified xsi:type="dcterms:W3CDTF">2017-06-13T15:19:52Z</dcterms:modified>
</cp:coreProperties>
</file>

<file path=docProps/thumbnail.jpeg>
</file>