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4" r:id="rId5"/>
    <p:sldId id="267" r:id="rId6"/>
    <p:sldId id="268" r:id="rId7"/>
    <p:sldId id="266" r:id="rId8"/>
    <p:sldId id="257" r:id="rId9"/>
    <p:sldId id="258" r:id="rId10"/>
    <p:sldId id="269" r:id="rId11"/>
    <p:sldId id="259" r:id="rId12"/>
    <p:sldId id="260" r:id="rId13"/>
    <p:sldId id="261" r:id="rId14"/>
    <p:sldId id="262" r:id="rId15"/>
    <p:sldId id="270" r:id="rId16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B132E6-DF9D-492A-89D9-90D72074EDA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FDEC0B7-AF0E-4039-AC66-229341B86342}">
      <dgm:prSet/>
      <dgm:spPr/>
      <dgm:t>
        <a:bodyPr/>
        <a:lstStyle/>
        <a:p>
          <a:pPr rtl="0"/>
          <a:r>
            <a:rPr lang="it-IT" i="1" dirty="0" smtClean="0"/>
            <a:t>www.ezakwantu.com/Gallery%20</a:t>
          </a:r>
          <a:r>
            <a:rPr lang="it-IT" b="1" i="1" dirty="0" smtClean="0"/>
            <a:t>Nelson</a:t>
          </a:r>
          <a:r>
            <a:rPr lang="it-IT" i="1" dirty="0" smtClean="0"/>
            <a:t>%20</a:t>
          </a:r>
          <a:r>
            <a:rPr lang="it-IT" b="1" i="1" dirty="0" smtClean="0"/>
            <a:t>M</a:t>
          </a:r>
          <a:r>
            <a:rPr lang="it-IT" i="1" dirty="0" smtClean="0"/>
            <a:t>...</a:t>
          </a:r>
          <a:r>
            <a:rPr lang="it-IT" dirty="0" smtClean="0"/>
            <a:t> </a:t>
          </a:r>
          <a:endParaRPr lang="it-IT" dirty="0"/>
        </a:p>
      </dgm:t>
    </dgm:pt>
    <dgm:pt modelId="{FA790987-0526-46D3-9A4E-55E6F6BF2961}" type="parTrans" cxnId="{5B27C3B6-9815-4E26-A867-9979619D93C2}">
      <dgm:prSet/>
      <dgm:spPr/>
      <dgm:t>
        <a:bodyPr/>
        <a:lstStyle/>
        <a:p>
          <a:endParaRPr lang="it-IT"/>
        </a:p>
      </dgm:t>
    </dgm:pt>
    <dgm:pt modelId="{08F9DF2D-D397-4763-9601-7466900B7B6D}" type="sibTrans" cxnId="{5B27C3B6-9815-4E26-A867-9979619D93C2}">
      <dgm:prSet/>
      <dgm:spPr/>
      <dgm:t>
        <a:bodyPr/>
        <a:lstStyle/>
        <a:p>
          <a:endParaRPr lang="it-IT"/>
        </a:p>
      </dgm:t>
    </dgm:pt>
    <dgm:pt modelId="{52DE015A-73B3-4616-8B56-84567888C181}">
      <dgm:prSet/>
      <dgm:spPr/>
      <dgm:t>
        <a:bodyPr/>
        <a:lstStyle/>
        <a:p>
          <a:pPr rtl="0"/>
          <a:r>
            <a:rPr lang="it-IT" smtClean="0"/>
            <a:t>A tribute to </a:t>
          </a:r>
          <a:r>
            <a:rPr lang="it-IT" b="1" i="1" smtClean="0"/>
            <a:t>Nelson Mandela</a:t>
          </a:r>
          <a:r>
            <a:rPr lang="it-IT" smtClean="0"/>
            <a:t> – </a:t>
          </a:r>
          <a:r>
            <a:rPr lang="it-IT" b="1" i="1" smtClean="0"/>
            <a:t>Video Clips</a:t>
          </a:r>
          <a:r>
            <a:rPr lang="it-IT" smtClean="0"/>
            <a:t> - Historic Nelson Mandela (Madiba) Movies and South African Township Music - Freedom - A New South Africa.</a:t>
          </a:r>
          <a:br>
            <a:rPr lang="it-IT" smtClean="0"/>
          </a:br>
          <a:endParaRPr lang="it-IT"/>
        </a:p>
      </dgm:t>
    </dgm:pt>
    <dgm:pt modelId="{7313BCA5-06E5-48F9-882B-08E3FB3B428C}" type="parTrans" cxnId="{2A04F437-86C4-47EF-9918-B5CFDB996A30}">
      <dgm:prSet/>
      <dgm:spPr/>
      <dgm:t>
        <a:bodyPr/>
        <a:lstStyle/>
        <a:p>
          <a:endParaRPr lang="it-IT"/>
        </a:p>
      </dgm:t>
    </dgm:pt>
    <dgm:pt modelId="{590BE54F-548F-4299-B4FE-DDA8701AC27B}" type="sibTrans" cxnId="{2A04F437-86C4-47EF-9918-B5CFDB996A30}">
      <dgm:prSet/>
      <dgm:spPr/>
      <dgm:t>
        <a:bodyPr/>
        <a:lstStyle/>
        <a:p>
          <a:endParaRPr lang="it-IT"/>
        </a:p>
      </dgm:t>
    </dgm:pt>
    <dgm:pt modelId="{1BCB3971-F3B3-40AA-BBF4-C0FC56C9C412}" type="pres">
      <dgm:prSet presAssocID="{49B132E6-DF9D-492A-89D9-90D72074EDA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91B556C-0483-40A5-AF00-013F586E7E10}" type="pres">
      <dgm:prSet presAssocID="{49B132E6-DF9D-492A-89D9-90D72074EDA6}" presName="cycle" presStyleCnt="0"/>
      <dgm:spPr/>
    </dgm:pt>
    <dgm:pt modelId="{8D7983FC-2A66-4E3B-971C-9275865846E1}" type="pres">
      <dgm:prSet presAssocID="{49B132E6-DF9D-492A-89D9-90D72074EDA6}" presName="centerShape" presStyleCnt="0"/>
      <dgm:spPr/>
    </dgm:pt>
    <dgm:pt modelId="{36E89B2E-1B32-4468-A661-2407CC3B1372}" type="pres">
      <dgm:prSet presAssocID="{49B132E6-DF9D-492A-89D9-90D72074EDA6}" presName="connSite" presStyleLbl="node1" presStyleIdx="0" presStyleCnt="3"/>
      <dgm:spPr/>
    </dgm:pt>
    <dgm:pt modelId="{B1B2A4BE-D95F-4504-B8E5-B00FC80D09B1}" type="pres">
      <dgm:prSet presAssocID="{49B132E6-DF9D-492A-89D9-90D72074EDA6}" presName="visible" presStyleLbl="node1" presStyleIdx="0" presStyleCnt="3" custLinFactX="23892" custLinFactY="100000" custLinFactNeighborX="100000" custLinFactNeighborY="105864"/>
      <dgm:spPr/>
    </dgm:pt>
    <dgm:pt modelId="{68A83AC2-2E61-40B8-AEB4-A9F159FC7174}" type="pres">
      <dgm:prSet presAssocID="{FA790987-0526-46D3-9A4E-55E6F6BF2961}" presName="Name25" presStyleLbl="parChTrans1D1" presStyleIdx="0" presStyleCnt="2"/>
      <dgm:spPr/>
      <dgm:t>
        <a:bodyPr/>
        <a:lstStyle/>
        <a:p>
          <a:endParaRPr lang="it-IT"/>
        </a:p>
      </dgm:t>
    </dgm:pt>
    <dgm:pt modelId="{F7D92422-F529-4BF0-A1C9-FA112038F26D}" type="pres">
      <dgm:prSet presAssocID="{CFDEC0B7-AF0E-4039-AC66-229341B86342}" presName="node" presStyleCnt="0"/>
      <dgm:spPr/>
    </dgm:pt>
    <dgm:pt modelId="{F7860532-C859-40F4-BFAD-29A50A474912}" type="pres">
      <dgm:prSet presAssocID="{CFDEC0B7-AF0E-4039-AC66-229341B86342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7413FE-AA26-4375-9AE2-5C2803F85577}" type="pres">
      <dgm:prSet presAssocID="{CFDEC0B7-AF0E-4039-AC66-229341B86342}" presName="childNode" presStyleLbl="revTx" presStyleIdx="0" presStyleCnt="0">
        <dgm:presLayoutVars>
          <dgm:bulletEnabled val="1"/>
        </dgm:presLayoutVars>
      </dgm:prSet>
      <dgm:spPr/>
    </dgm:pt>
    <dgm:pt modelId="{4FAFF55C-FDB8-4C3A-AFF0-BB18594CE779}" type="pres">
      <dgm:prSet presAssocID="{7313BCA5-06E5-48F9-882B-08E3FB3B428C}" presName="Name25" presStyleLbl="parChTrans1D1" presStyleIdx="1" presStyleCnt="2"/>
      <dgm:spPr/>
      <dgm:t>
        <a:bodyPr/>
        <a:lstStyle/>
        <a:p>
          <a:endParaRPr lang="it-IT"/>
        </a:p>
      </dgm:t>
    </dgm:pt>
    <dgm:pt modelId="{DD7411F5-AB1F-43DC-96F5-FA6BC7CA9B0C}" type="pres">
      <dgm:prSet presAssocID="{52DE015A-73B3-4616-8B56-84567888C181}" presName="node" presStyleCnt="0"/>
      <dgm:spPr/>
    </dgm:pt>
    <dgm:pt modelId="{AD01B1B1-66D8-4009-9510-368B5E08463D}" type="pres">
      <dgm:prSet presAssocID="{52DE015A-73B3-4616-8B56-84567888C181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0C2B114-D498-47E3-8D1B-6461435FBCC3}" type="pres">
      <dgm:prSet presAssocID="{52DE015A-73B3-4616-8B56-84567888C181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5B27C3B6-9815-4E26-A867-9979619D93C2}" srcId="{49B132E6-DF9D-492A-89D9-90D72074EDA6}" destId="{CFDEC0B7-AF0E-4039-AC66-229341B86342}" srcOrd="0" destOrd="0" parTransId="{FA790987-0526-46D3-9A4E-55E6F6BF2961}" sibTransId="{08F9DF2D-D397-4763-9601-7466900B7B6D}"/>
    <dgm:cxn modelId="{55A134DF-D0BF-4F3A-BBD5-0A63EFE206BD}" type="presOf" srcId="{52DE015A-73B3-4616-8B56-84567888C181}" destId="{AD01B1B1-66D8-4009-9510-368B5E08463D}" srcOrd="0" destOrd="0" presId="urn:microsoft.com/office/officeart/2005/8/layout/radial2"/>
    <dgm:cxn modelId="{2A04F437-86C4-47EF-9918-B5CFDB996A30}" srcId="{49B132E6-DF9D-492A-89D9-90D72074EDA6}" destId="{52DE015A-73B3-4616-8B56-84567888C181}" srcOrd="1" destOrd="0" parTransId="{7313BCA5-06E5-48F9-882B-08E3FB3B428C}" sibTransId="{590BE54F-548F-4299-B4FE-DDA8701AC27B}"/>
    <dgm:cxn modelId="{6D26F206-23C1-4625-BF67-383DB34EEED6}" type="presOf" srcId="{7313BCA5-06E5-48F9-882B-08E3FB3B428C}" destId="{4FAFF55C-FDB8-4C3A-AFF0-BB18594CE779}" srcOrd="0" destOrd="0" presId="urn:microsoft.com/office/officeart/2005/8/layout/radial2"/>
    <dgm:cxn modelId="{2EAF38A7-1720-40A3-A683-E8E0822DB011}" type="presOf" srcId="{49B132E6-DF9D-492A-89D9-90D72074EDA6}" destId="{1BCB3971-F3B3-40AA-BBF4-C0FC56C9C412}" srcOrd="0" destOrd="0" presId="urn:microsoft.com/office/officeart/2005/8/layout/radial2"/>
    <dgm:cxn modelId="{1ABF2790-8730-409C-A687-62324C8F3C3A}" type="presOf" srcId="{CFDEC0B7-AF0E-4039-AC66-229341B86342}" destId="{F7860532-C859-40F4-BFAD-29A50A474912}" srcOrd="0" destOrd="0" presId="urn:microsoft.com/office/officeart/2005/8/layout/radial2"/>
    <dgm:cxn modelId="{5A6EEC4D-FB7B-4CC1-B78A-A06D200CDE9B}" type="presOf" srcId="{FA790987-0526-46D3-9A4E-55E6F6BF2961}" destId="{68A83AC2-2E61-40B8-AEB4-A9F159FC7174}" srcOrd="0" destOrd="0" presId="urn:microsoft.com/office/officeart/2005/8/layout/radial2"/>
    <dgm:cxn modelId="{69F2E89E-C173-4A32-8C90-E4D2AEC8FB04}" type="presParOf" srcId="{1BCB3971-F3B3-40AA-BBF4-C0FC56C9C412}" destId="{891B556C-0483-40A5-AF00-013F586E7E10}" srcOrd="0" destOrd="0" presId="urn:microsoft.com/office/officeart/2005/8/layout/radial2"/>
    <dgm:cxn modelId="{C673143A-D01D-4D48-90FA-E0E5B265913C}" type="presParOf" srcId="{891B556C-0483-40A5-AF00-013F586E7E10}" destId="{8D7983FC-2A66-4E3B-971C-9275865846E1}" srcOrd="0" destOrd="0" presId="urn:microsoft.com/office/officeart/2005/8/layout/radial2"/>
    <dgm:cxn modelId="{07D2DD1C-A088-44A6-848B-63C685839D51}" type="presParOf" srcId="{8D7983FC-2A66-4E3B-971C-9275865846E1}" destId="{36E89B2E-1B32-4468-A661-2407CC3B1372}" srcOrd="0" destOrd="0" presId="urn:microsoft.com/office/officeart/2005/8/layout/radial2"/>
    <dgm:cxn modelId="{495DF1D4-8913-4354-84D6-C0CC22B28C63}" type="presParOf" srcId="{8D7983FC-2A66-4E3B-971C-9275865846E1}" destId="{B1B2A4BE-D95F-4504-B8E5-B00FC80D09B1}" srcOrd="1" destOrd="0" presId="urn:microsoft.com/office/officeart/2005/8/layout/radial2"/>
    <dgm:cxn modelId="{296B375D-DC2D-4C83-9B4B-2204602399D1}" type="presParOf" srcId="{891B556C-0483-40A5-AF00-013F586E7E10}" destId="{68A83AC2-2E61-40B8-AEB4-A9F159FC7174}" srcOrd="1" destOrd="0" presId="urn:microsoft.com/office/officeart/2005/8/layout/radial2"/>
    <dgm:cxn modelId="{F51C1CC3-84F6-4F32-A7F8-22F0671BA9DF}" type="presParOf" srcId="{891B556C-0483-40A5-AF00-013F586E7E10}" destId="{F7D92422-F529-4BF0-A1C9-FA112038F26D}" srcOrd="2" destOrd="0" presId="urn:microsoft.com/office/officeart/2005/8/layout/radial2"/>
    <dgm:cxn modelId="{E3FF1B40-B994-4A15-A758-86B0EBA378DA}" type="presParOf" srcId="{F7D92422-F529-4BF0-A1C9-FA112038F26D}" destId="{F7860532-C859-40F4-BFAD-29A50A474912}" srcOrd="0" destOrd="0" presId="urn:microsoft.com/office/officeart/2005/8/layout/radial2"/>
    <dgm:cxn modelId="{8C84AC95-60A2-4285-B967-238671EFEC07}" type="presParOf" srcId="{F7D92422-F529-4BF0-A1C9-FA112038F26D}" destId="{FE7413FE-AA26-4375-9AE2-5C2803F85577}" srcOrd="1" destOrd="0" presId="urn:microsoft.com/office/officeart/2005/8/layout/radial2"/>
    <dgm:cxn modelId="{50474EFC-7E5F-43A1-B083-098B5F7B20D9}" type="presParOf" srcId="{891B556C-0483-40A5-AF00-013F586E7E10}" destId="{4FAFF55C-FDB8-4C3A-AFF0-BB18594CE779}" srcOrd="3" destOrd="0" presId="urn:microsoft.com/office/officeart/2005/8/layout/radial2"/>
    <dgm:cxn modelId="{5515CCE1-E47D-4088-B82F-F728EF42FD6F}" type="presParOf" srcId="{891B556C-0483-40A5-AF00-013F586E7E10}" destId="{DD7411F5-AB1F-43DC-96F5-FA6BC7CA9B0C}" srcOrd="4" destOrd="0" presId="urn:microsoft.com/office/officeart/2005/8/layout/radial2"/>
    <dgm:cxn modelId="{71900D33-B397-464F-800E-2CFB0B3F6B0B}" type="presParOf" srcId="{DD7411F5-AB1F-43DC-96F5-FA6BC7CA9B0C}" destId="{AD01B1B1-66D8-4009-9510-368B5E08463D}" srcOrd="0" destOrd="0" presId="urn:microsoft.com/office/officeart/2005/8/layout/radial2"/>
    <dgm:cxn modelId="{C5682E72-C720-472C-BB90-E500140E5296}" type="presParOf" srcId="{DD7411F5-AB1F-43DC-96F5-FA6BC7CA9B0C}" destId="{A0C2B114-D498-47E3-8D1B-6461435FBCC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FF55C-FDB8-4C3A-AFF0-BB18594CE779}">
      <dsp:nvSpPr>
        <dsp:cNvPr id="0" name=""/>
        <dsp:cNvSpPr/>
      </dsp:nvSpPr>
      <dsp:spPr>
        <a:xfrm rot="1648208">
          <a:off x="603102" y="1215215"/>
          <a:ext cx="418985" cy="62490"/>
        </a:xfrm>
        <a:custGeom>
          <a:avLst/>
          <a:gdLst/>
          <a:ahLst/>
          <a:cxnLst/>
          <a:rect l="0" t="0" r="0" b="0"/>
          <a:pathLst>
            <a:path>
              <a:moveTo>
                <a:pt x="0" y="31245"/>
              </a:moveTo>
              <a:lnTo>
                <a:pt x="418985" y="312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83AC2-2E61-40B8-AEB4-A9F159FC7174}">
      <dsp:nvSpPr>
        <dsp:cNvPr id="0" name=""/>
        <dsp:cNvSpPr/>
      </dsp:nvSpPr>
      <dsp:spPr>
        <a:xfrm rot="19951792">
          <a:off x="603102" y="753619"/>
          <a:ext cx="418985" cy="62490"/>
        </a:xfrm>
        <a:custGeom>
          <a:avLst/>
          <a:gdLst/>
          <a:ahLst/>
          <a:cxnLst/>
          <a:rect l="0" t="0" r="0" b="0"/>
          <a:pathLst>
            <a:path>
              <a:moveTo>
                <a:pt x="0" y="31245"/>
              </a:moveTo>
              <a:lnTo>
                <a:pt x="418985" y="312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B2A4BE-D95F-4504-B8E5-B00FC80D09B1}">
      <dsp:nvSpPr>
        <dsp:cNvPr id="0" name=""/>
        <dsp:cNvSpPr/>
      </dsp:nvSpPr>
      <dsp:spPr>
        <a:xfrm>
          <a:off x="913469" y="1294034"/>
          <a:ext cx="737290" cy="7372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60532-C859-40F4-BFAD-29A50A474912}">
      <dsp:nvSpPr>
        <dsp:cNvPr id="0" name=""/>
        <dsp:cNvSpPr/>
      </dsp:nvSpPr>
      <dsp:spPr>
        <a:xfrm>
          <a:off x="973529" y="365010"/>
          <a:ext cx="442374" cy="442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00" i="1" kern="1200" dirty="0" smtClean="0"/>
            <a:t>www.ezakwantu.com/Gallery%20</a:t>
          </a:r>
          <a:r>
            <a:rPr lang="it-IT" sz="500" b="1" i="1" kern="1200" dirty="0" smtClean="0"/>
            <a:t>Nelson</a:t>
          </a:r>
          <a:r>
            <a:rPr lang="it-IT" sz="500" i="1" kern="1200" dirty="0" smtClean="0"/>
            <a:t>%20</a:t>
          </a:r>
          <a:r>
            <a:rPr lang="it-IT" sz="500" b="1" i="1" kern="1200" dirty="0" smtClean="0"/>
            <a:t>M</a:t>
          </a:r>
          <a:r>
            <a:rPr lang="it-IT" sz="500" i="1" kern="1200" dirty="0" smtClean="0"/>
            <a:t>...</a:t>
          </a:r>
          <a:r>
            <a:rPr lang="it-IT" sz="500" kern="1200" dirty="0" smtClean="0"/>
            <a:t> </a:t>
          </a:r>
          <a:endParaRPr lang="it-IT" sz="500" kern="1200" dirty="0"/>
        </a:p>
      </dsp:txBody>
      <dsp:txXfrm>
        <a:off x="1038313" y="429794"/>
        <a:ext cx="312806" cy="312806"/>
      </dsp:txXfrm>
    </dsp:sp>
    <dsp:sp modelId="{AD01B1B1-66D8-4009-9510-368B5E08463D}">
      <dsp:nvSpPr>
        <dsp:cNvPr id="0" name=""/>
        <dsp:cNvSpPr/>
      </dsp:nvSpPr>
      <dsp:spPr>
        <a:xfrm>
          <a:off x="973529" y="1223940"/>
          <a:ext cx="442374" cy="442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500" kern="1200" smtClean="0"/>
            <a:t>A tribute to </a:t>
          </a:r>
          <a:r>
            <a:rPr lang="it-IT" sz="500" b="1" i="1" kern="1200" smtClean="0"/>
            <a:t>Nelson Mandela</a:t>
          </a:r>
          <a:r>
            <a:rPr lang="it-IT" sz="500" kern="1200" smtClean="0"/>
            <a:t> – </a:t>
          </a:r>
          <a:r>
            <a:rPr lang="it-IT" sz="500" b="1" i="1" kern="1200" smtClean="0"/>
            <a:t>Video Clips</a:t>
          </a:r>
          <a:r>
            <a:rPr lang="it-IT" sz="500" kern="1200" smtClean="0"/>
            <a:t> - Historic Nelson Mandela (Madiba) Movies and South African Township Music - Freedom - A New South Africa.</a:t>
          </a:r>
          <a:br>
            <a:rPr lang="it-IT" sz="500" kern="1200" smtClean="0"/>
          </a:br>
          <a:endParaRPr lang="it-IT" sz="500" kern="1200"/>
        </a:p>
      </dsp:txBody>
      <dsp:txXfrm>
        <a:off x="1038313" y="1288724"/>
        <a:ext cx="312806" cy="312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6F076-7570-4E6E-877E-FDB55110C58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387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9323-6156-4ACE-8023-8E461A409D2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55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238C3-C63E-4564-A490-4E525C505B1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26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C4CEB-87E1-4477-A9CC-D4D03D2D299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244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0DD18-95C8-4A3A-8D79-92A5A79165D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73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0B958-8FA1-475F-BFF5-5BEE26BAF6D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7129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12006-129C-4D47-8CE6-35FDA85635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97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696C9-069E-4606-BA75-1992CF50F4B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361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C4A96-7A7C-4D49-AA71-00B1E71925D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3413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9B356-66E0-4468-BB5C-DC401F252C5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38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48ABB-8D78-4F2A-9914-609387EF655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654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1C5142A-3EF2-446B-9375-78C962076AB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://news.bbc.co.uk/2/hi/africa/8509236.stm" TargetMode="External"/><Relationship Id="rId7" Type="http://schemas.openxmlformats.org/officeDocument/2006/relationships/diagramColors" Target="../diagrams/colors1.xml"/><Relationship Id="rId2" Type="http://schemas.openxmlformats.org/officeDocument/2006/relationships/hyperlink" Target="http://news.bbc.co.uk/2/hi/8509253.stm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Nelson Mandela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One of the most courageous and best-loved men of all time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smtClean="0"/>
              <a:t>1993 – winners of the Nobel Peace Prize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11268" name="Picture 4" descr="nelson-mandela-wins-nobel-peace-prize-19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628775"/>
            <a:ext cx="633730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Mandela becomes President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12292" name="Picture 4" descr="Nelson Mandela_presid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484313"/>
            <a:ext cx="3844925" cy="465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smtClean="0"/>
              <a:t>Mandela statue inaugurated in Parliament Square, London - 2007</a:t>
            </a:r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it-IT" smtClean="0"/>
          </a:p>
          <a:p>
            <a:pPr eaLnBrk="1" hangingPunct="1">
              <a:buFontTx/>
              <a:buNone/>
            </a:pPr>
            <a:endParaRPr lang="it-IT" smtClean="0"/>
          </a:p>
          <a:p>
            <a:pPr eaLnBrk="1" hangingPunct="1">
              <a:buFontTx/>
              <a:buNone/>
            </a:pPr>
            <a:r>
              <a:rPr lang="it-IT" smtClean="0"/>
              <a:t>“</a:t>
            </a:r>
            <a:r>
              <a:rPr lang="it-IT" sz="3200" i="1" smtClean="0"/>
              <a:t>Though this statue is of one man, it should symbolise all those who have resisted oppression</a:t>
            </a:r>
            <a:r>
              <a:rPr lang="it-IT" smtClean="0"/>
              <a:t>.”</a:t>
            </a:r>
          </a:p>
        </p:txBody>
      </p:sp>
      <p:pic>
        <p:nvPicPr>
          <p:cNvPr id="13317" name="Picture 4" descr="Nelson Mandela_London statu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44675"/>
            <a:ext cx="403225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600" smtClean="0"/>
              <a:t>Mandela statue and the London Eye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14340" name="Picture 4" descr="Nelson Mandela_London ey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84313"/>
            <a:ext cx="6238875" cy="462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World Cup  South Africa 2010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15364" name="Picture 4" descr="Nelson Mandela_World C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484313"/>
            <a:ext cx="5803900" cy="505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Video footage of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Nelson Mandela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Archive: Nelson Mandela freed from prison after 27 years</a:t>
            </a:r>
            <a:endParaRPr lang="it-IT" dirty="0" smtClean="0">
              <a:hlinkClick r:id="rId2"/>
            </a:endParaRPr>
          </a:p>
          <a:p>
            <a:r>
              <a:rPr lang="it-IT" dirty="0" smtClean="0">
                <a:hlinkClick r:id="rId2"/>
              </a:rPr>
              <a:t>http</a:t>
            </a:r>
            <a:r>
              <a:rPr lang="it-IT" dirty="0" smtClean="0">
                <a:hlinkClick r:id="rId2"/>
              </a:rPr>
              <a:t>://</a:t>
            </a:r>
            <a:r>
              <a:rPr lang="it-IT" dirty="0" smtClean="0">
                <a:hlinkClick r:id="rId2"/>
              </a:rPr>
              <a:t>news.bbc.co.uk/2/hi/8509253.stm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r>
              <a:rPr lang="en-GB" b="1" dirty="0" smtClean="0"/>
              <a:t>Nelson </a:t>
            </a:r>
            <a:r>
              <a:rPr lang="en-GB" b="1" dirty="0"/>
              <a:t>Mandela: 'We never felt </a:t>
            </a:r>
            <a:r>
              <a:rPr lang="en-GB" b="1" dirty="0" smtClean="0"/>
              <a:t>hopeless‘</a:t>
            </a:r>
          </a:p>
          <a:p>
            <a:r>
              <a:rPr lang="it-IT" dirty="0">
                <a:hlinkClick r:id="rId3"/>
              </a:rPr>
              <a:t>http://</a:t>
            </a:r>
            <a:r>
              <a:rPr lang="it-IT" dirty="0" smtClean="0">
                <a:hlinkClick r:id="rId3"/>
              </a:rPr>
              <a:t>news.bbc.co.uk/2/hi/africa/8509236.stm</a:t>
            </a:r>
            <a:endParaRPr lang="it-IT" dirty="0" smtClean="0"/>
          </a:p>
          <a:p>
            <a:endParaRPr lang="it-IT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74386763"/>
              </p:ext>
            </p:extLst>
          </p:nvPr>
        </p:nvGraphicFramePr>
        <p:xfrm>
          <a:off x="5508104" y="4293096"/>
          <a:ext cx="2123728" cy="2031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7744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3076" name="Picture 4" descr="Nelson Mandela_aparthei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404813"/>
            <a:ext cx="4440238" cy="582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4000" smtClean="0"/>
              <a:t>ANC – the African National Congress logo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4100" name="Picture 4" descr="Nelson Mandela_ANC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557338"/>
            <a:ext cx="417671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5124" name="Picture 4" descr="Nelson Mandela_repressive_laws po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60350"/>
            <a:ext cx="6753225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Sentenced to imprisonment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6148" name="Picture 4" descr="nelson-mandela-prison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628775"/>
            <a:ext cx="381635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Many years later 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7172" name="Picture 4" descr="Nelson Mandela_prison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438775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it-IT" sz="4000" smtClean="0"/>
              <a:t>Long walk to freedom 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8196" name="Picture 4" descr="Nelson Mandela_pri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836613"/>
            <a:ext cx="7848600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9220" name="Picture 4" descr="Nelson Mandela_fre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33375"/>
            <a:ext cx="447675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Mandela and De Klerk together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pic>
        <p:nvPicPr>
          <p:cNvPr id="10244" name="Picture 4" descr="Nelson Mandela_DeKle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412875"/>
            <a:ext cx="5338763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146</Words>
  <Application>Microsoft Office PowerPoint</Application>
  <PresentationFormat>On-screen Show (4:3)</PresentationFormat>
  <Paragraphs>23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Struttura predefinita</vt:lpstr>
      <vt:lpstr>Nelson Mandela</vt:lpstr>
      <vt:lpstr>PowerPoint Presentation</vt:lpstr>
      <vt:lpstr>ANC – the African National Congress logo</vt:lpstr>
      <vt:lpstr>PowerPoint Presentation</vt:lpstr>
      <vt:lpstr>Sentenced to imprisonment</vt:lpstr>
      <vt:lpstr>Many years later …</vt:lpstr>
      <vt:lpstr>Long walk to freedom …</vt:lpstr>
      <vt:lpstr>PowerPoint Presentation</vt:lpstr>
      <vt:lpstr>Mandela and De Klerk together</vt:lpstr>
      <vt:lpstr>1993 – winners of the Nobel Peace Prize</vt:lpstr>
      <vt:lpstr>Mandela becomes President</vt:lpstr>
      <vt:lpstr>Mandela statue inaugurated in Parliament Square, London - 2007</vt:lpstr>
      <vt:lpstr>Mandela statue and the London Eye</vt:lpstr>
      <vt:lpstr>World Cup  South Africa 2010</vt:lpstr>
      <vt:lpstr>Video footage of  Nelson Mandela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Alison</dc:creator>
  <cp:lastModifiedBy>Alison</cp:lastModifiedBy>
  <cp:revision>6</cp:revision>
  <dcterms:created xsi:type="dcterms:W3CDTF">2011-02-26T11:59:44Z</dcterms:created>
  <dcterms:modified xsi:type="dcterms:W3CDTF">2012-05-23T14:44:51Z</dcterms:modified>
</cp:coreProperties>
</file>