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6"/>
  </p:notesMasterIdLst>
  <p:sldIdLst>
    <p:sldId id="259" r:id="rId2"/>
    <p:sldId id="262" r:id="rId3"/>
    <p:sldId id="286" r:id="rId4"/>
    <p:sldId id="263" r:id="rId5"/>
    <p:sldId id="282" r:id="rId6"/>
    <p:sldId id="283" r:id="rId7"/>
    <p:sldId id="264" r:id="rId8"/>
    <p:sldId id="266" r:id="rId9"/>
    <p:sldId id="267" r:id="rId10"/>
    <p:sldId id="287" r:id="rId11"/>
    <p:sldId id="272" r:id="rId12"/>
    <p:sldId id="273" r:id="rId13"/>
    <p:sldId id="288" r:id="rId14"/>
    <p:sldId id="289" r:id="rId15"/>
    <p:sldId id="290" r:id="rId16"/>
    <p:sldId id="291" r:id="rId17"/>
    <p:sldId id="275" r:id="rId18"/>
    <p:sldId id="276" r:id="rId19"/>
    <p:sldId id="293" r:id="rId20"/>
    <p:sldId id="292" r:id="rId21"/>
    <p:sldId id="277" r:id="rId22"/>
    <p:sldId id="278" r:id="rId23"/>
    <p:sldId id="294" r:id="rId24"/>
    <p:sldId id="295" r:id="rId25"/>
    <p:sldId id="296" r:id="rId26"/>
    <p:sldId id="297" r:id="rId27"/>
    <p:sldId id="298" r:id="rId28"/>
    <p:sldId id="299" r:id="rId29"/>
    <p:sldId id="300" r:id="rId30"/>
    <p:sldId id="274" r:id="rId31"/>
    <p:sldId id="302" r:id="rId32"/>
    <p:sldId id="301" r:id="rId33"/>
    <p:sldId id="284" r:id="rId34"/>
    <p:sldId id="285" r:id="rId35"/>
  </p:sldIdLst>
  <p:sldSz cx="9144000" cy="6858000" type="screen4x3"/>
  <p:notesSz cx="6858000" cy="9144000"/>
  <p:defaultTextStyle>
    <a:defPPr>
      <a:defRPr lang="it-IT"/>
    </a:defPPr>
    <a:lvl1pPr marL="0" algn="l" defTabSz="914400" rtl="0" eaLnBrk="1" latinLnBrk="0" hangingPunct="1">
      <a:defRPr lang="it-IT" sz="1800" kern="1200">
        <a:solidFill>
          <a:schemeClr val="tx1"/>
        </a:solidFill>
        <a:latin typeface="+mn-lt"/>
        <a:ea typeface="+mn-ea"/>
        <a:cs typeface="+mn-cs"/>
      </a:defRPr>
    </a:lvl1pPr>
    <a:lvl2pPr marL="457200" algn="l" defTabSz="914400" rtl="0" eaLnBrk="1" latinLnBrk="0" hangingPunct="1">
      <a:defRPr lang="it-IT" sz="1800" kern="1200">
        <a:solidFill>
          <a:schemeClr val="tx1"/>
        </a:solidFill>
        <a:latin typeface="+mn-lt"/>
        <a:ea typeface="+mn-ea"/>
        <a:cs typeface="+mn-cs"/>
      </a:defRPr>
    </a:lvl2pPr>
    <a:lvl3pPr marL="914400" algn="l" defTabSz="914400" rtl="0" eaLnBrk="1" latinLnBrk="0" hangingPunct="1">
      <a:defRPr lang="it-IT" sz="1800" kern="1200">
        <a:solidFill>
          <a:schemeClr val="tx1"/>
        </a:solidFill>
        <a:latin typeface="+mn-lt"/>
        <a:ea typeface="+mn-ea"/>
        <a:cs typeface="+mn-cs"/>
      </a:defRPr>
    </a:lvl3pPr>
    <a:lvl4pPr marL="1371600" algn="l" defTabSz="914400" rtl="0" eaLnBrk="1" latinLnBrk="0" hangingPunct="1">
      <a:defRPr lang="it-IT" sz="1800" kern="1200">
        <a:solidFill>
          <a:schemeClr val="tx1"/>
        </a:solidFill>
        <a:latin typeface="+mn-lt"/>
        <a:ea typeface="+mn-ea"/>
        <a:cs typeface="+mn-cs"/>
      </a:defRPr>
    </a:lvl4pPr>
    <a:lvl5pPr marL="1828800" algn="l" defTabSz="914400" rtl="0" eaLnBrk="1" latinLnBrk="0" hangingPunct="1">
      <a:defRPr lang="it-IT" sz="1800" kern="1200">
        <a:solidFill>
          <a:schemeClr val="tx1"/>
        </a:solidFill>
        <a:latin typeface="+mn-lt"/>
        <a:ea typeface="+mn-ea"/>
        <a:cs typeface="+mn-cs"/>
      </a:defRPr>
    </a:lvl5pPr>
    <a:lvl6pPr marL="2286000" algn="l" defTabSz="914400" rtl="0" eaLnBrk="1" latinLnBrk="0" hangingPunct="1">
      <a:defRPr lang="it-IT" sz="1800" kern="1200">
        <a:solidFill>
          <a:schemeClr val="tx1"/>
        </a:solidFill>
        <a:latin typeface="+mn-lt"/>
        <a:ea typeface="+mn-ea"/>
        <a:cs typeface="+mn-cs"/>
      </a:defRPr>
    </a:lvl6pPr>
    <a:lvl7pPr marL="2743200" algn="l" defTabSz="914400" rtl="0" eaLnBrk="1" latinLnBrk="0" hangingPunct="1">
      <a:defRPr lang="it-IT" sz="1800" kern="1200">
        <a:solidFill>
          <a:schemeClr val="tx1"/>
        </a:solidFill>
        <a:latin typeface="+mn-lt"/>
        <a:ea typeface="+mn-ea"/>
        <a:cs typeface="+mn-cs"/>
      </a:defRPr>
    </a:lvl7pPr>
    <a:lvl8pPr marL="3200400" algn="l" defTabSz="914400" rtl="0" eaLnBrk="1" latinLnBrk="0" hangingPunct="1">
      <a:defRPr lang="it-IT" sz="1800" kern="1200">
        <a:solidFill>
          <a:schemeClr val="tx1"/>
        </a:solidFill>
        <a:latin typeface="+mn-lt"/>
        <a:ea typeface="+mn-ea"/>
        <a:cs typeface="+mn-cs"/>
      </a:defRPr>
    </a:lvl8pPr>
    <a:lvl9pPr marL="3657600" algn="l" defTabSz="914400" rtl="0" eaLnBrk="1" latinLnBrk="0" hangingPunct="1">
      <a:defRPr lang="it-IT"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992832F5-EA01-48E5-B403-87E193F50680}">
          <p14:sldIdLst>
            <p14:sldId id="259"/>
          </p14:sldIdLst>
        </p14:section>
        <p14:section name="Panoramica progetto" id="{087866C3-7028-482C-8D34-6BF5363FBD75}">
          <p14:sldIdLst/>
        </p14:section>
        <p14:section name="Aggiornamento stato" id="{521DEF98-8796-4632-831A-16252E9A6054}">
          <p14:sldIdLst>
            <p14:sldId id="262"/>
            <p14:sldId id="286"/>
            <p14:sldId id="263"/>
            <p14:sldId id="282"/>
          </p14:sldIdLst>
        </p14:section>
        <p14:section name="Sequenza temporale" id="{CF24EBA6-C924-424D-AC31-A4B9992A87E0}">
          <p14:sldIdLst>
            <p14:sldId id="283"/>
            <p14:sldId id="264"/>
            <p14:sldId id="266"/>
          </p14:sldIdLst>
        </p14:section>
        <p14:section name="Attività e interventi successivi" id="{C24C98EC-938D-4034-8DB8-5E8DBF16E3CB}">
          <p14:sldIdLst>
            <p14:sldId id="267"/>
            <p14:sldId id="287"/>
            <p14:sldId id="272"/>
            <p14:sldId id="273"/>
            <p14:sldId id="288"/>
            <p14:sldId id="289"/>
            <p14:sldId id="290"/>
            <p14:sldId id="291"/>
            <p14:sldId id="275"/>
            <p14:sldId id="276"/>
            <p14:sldId id="293"/>
            <p14:sldId id="292"/>
            <p14:sldId id="277"/>
            <p14:sldId id="278"/>
            <p14:sldId id="294"/>
            <p14:sldId id="295"/>
            <p14:sldId id="296"/>
            <p14:sldId id="297"/>
            <p14:sldId id="298"/>
            <p14:sldId id="299"/>
            <p14:sldId id="300"/>
            <p14:sldId id="274"/>
            <p14:sldId id="302"/>
            <p14:sldId id="301"/>
            <p14:sldId id="284"/>
            <p14:sldId id="285"/>
          </p14:sldIdLst>
        </p14:section>
        <p14:section name="Appendice" id="{E35CCD6A-2288-476E-BC93-C75323AE1F32}">
          <p14:sldIdLst/>
        </p14:section>
      </p14:sectionLst>
    </p:ext>
    <p:ext uri="{EFAFB233-063F-42B5-8137-9DF3F51BA10A}">
      <p15:sldGuideLst xmlns:p15="http://schemas.microsoft.com/office/powerpoint/2012/main">
        <p15:guide id="1" orient="horz" pos="2160">
          <p15:clr>
            <a:srgbClr val="A4A3A4"/>
          </p15:clr>
        </p15:guide>
        <p15:guide id="2" orient="horz" pos="576">
          <p15:clr>
            <a:srgbClr val="A4A3A4"/>
          </p15:clr>
        </p15:guide>
        <p15:guide id="3" pos="2880">
          <p15:clr>
            <a:srgbClr val="A4A3A4"/>
          </p15:clr>
        </p15:guide>
        <p15:guide id="4" pos="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33" autoAdjust="0"/>
    <p:restoredTop sz="88235" autoAdjust="0"/>
  </p:normalViewPr>
  <p:slideViewPr>
    <p:cSldViewPr>
      <p:cViewPr varScale="1">
        <p:scale>
          <a:sx n="95" d="100"/>
          <a:sy n="95" d="100"/>
        </p:scale>
        <p:origin x="1088" y="176"/>
      </p:cViewPr>
      <p:guideLst>
        <p:guide orient="horz" pos="2160"/>
        <p:guide orient="horz" pos="576"/>
        <p:guide pos="288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5C831A-CCF5-4391-A2BE-9DF065D37587}" type="doc">
      <dgm:prSet loTypeId="urn:microsoft.com/office/officeart/2005/8/layout/arrow2" loCatId="process" qsTypeId="urn:microsoft.com/office/officeart/2005/8/quickstyle/3d5" qsCatId="3D" csTypeId="urn:microsoft.com/office/officeart/2005/8/colors/colorful3" csCatId="colorful" phldr="1"/>
      <dgm:spPr/>
    </dgm:pt>
    <dgm:pt modelId="{1E3A074B-8EC3-4AC7-ADB8-C53A583CA2D1}">
      <dgm:prSet phldrT="[Text]" custT="1"/>
      <dgm:spPr/>
      <dgm:t>
        <a:bodyPr/>
        <a:lstStyle/>
        <a:p>
          <a:r>
            <a:rPr lang="it-IT" sz="2000" dirty="0"/>
            <a:t>Art. 39 </a:t>
          </a:r>
          <a:r>
            <a:rPr lang="it-IT" sz="2000" dirty="0" err="1"/>
            <a:t>Cost</a:t>
          </a:r>
          <a:r>
            <a:rPr lang="it-IT" sz="2000" dirty="0"/>
            <a:t>.</a:t>
          </a:r>
        </a:p>
      </dgm:t>
    </dgm:pt>
    <dgm:pt modelId="{C3E70DF8-D297-401F-A070-1295F4388B0B}" type="parTrans" cxnId="{8C1AFE23-B091-4CE6-8284-0511812F213B}">
      <dgm:prSet/>
      <dgm:spPr/>
      <dgm:t>
        <a:bodyPr/>
        <a:lstStyle/>
        <a:p>
          <a:endParaRPr lang="it-IT" sz="2400"/>
        </a:p>
      </dgm:t>
    </dgm:pt>
    <dgm:pt modelId="{13D421C7-F834-4141-85ED-0207D610A128}" type="sibTrans" cxnId="{8C1AFE23-B091-4CE6-8284-0511812F213B}">
      <dgm:prSet/>
      <dgm:spPr/>
      <dgm:t>
        <a:bodyPr/>
        <a:lstStyle/>
        <a:p>
          <a:endParaRPr lang="it-IT" sz="2400"/>
        </a:p>
      </dgm:t>
    </dgm:pt>
    <dgm:pt modelId="{A75DE5EA-0E88-4A1C-B1EA-B4EE477D7AA1}">
      <dgm:prSet phldrT="[Text]" custT="1"/>
      <dgm:spPr/>
      <dgm:t>
        <a:bodyPr/>
        <a:lstStyle/>
        <a:p>
          <a:r>
            <a:rPr lang="it-IT" sz="2000" dirty="0"/>
            <a:t>Art. 19 </a:t>
          </a:r>
          <a:r>
            <a:rPr lang="it-IT" sz="2000" dirty="0" err="1"/>
            <a:t>St.lav</a:t>
          </a:r>
          <a:r>
            <a:rPr lang="it-IT" sz="2000" dirty="0"/>
            <a:t>.</a:t>
          </a:r>
        </a:p>
      </dgm:t>
    </dgm:pt>
    <dgm:pt modelId="{48157EE2-9BD9-48FE-A422-276C84F2470D}" type="parTrans" cxnId="{D09152C8-0058-4F02-AE9F-59A443534AE8}">
      <dgm:prSet/>
      <dgm:spPr/>
      <dgm:t>
        <a:bodyPr/>
        <a:lstStyle/>
        <a:p>
          <a:endParaRPr lang="it-IT" sz="2400"/>
        </a:p>
      </dgm:t>
    </dgm:pt>
    <dgm:pt modelId="{03226FF3-250B-4000-A0B5-00FF0F1D75A5}" type="sibTrans" cxnId="{D09152C8-0058-4F02-AE9F-59A443534AE8}">
      <dgm:prSet/>
      <dgm:spPr/>
      <dgm:t>
        <a:bodyPr/>
        <a:lstStyle/>
        <a:p>
          <a:endParaRPr lang="it-IT" sz="2400"/>
        </a:p>
      </dgm:t>
    </dgm:pt>
    <dgm:pt modelId="{5175B6B0-3CA6-4535-A09B-108E0999A356}">
      <dgm:prSet phldrT="[Text]" custT="1"/>
      <dgm:spPr/>
      <dgm:t>
        <a:bodyPr/>
        <a:lstStyle/>
        <a:p>
          <a:r>
            <a:rPr lang="it-IT" sz="2000" dirty="0"/>
            <a:t>1948</a:t>
          </a:r>
        </a:p>
      </dgm:t>
    </dgm:pt>
    <dgm:pt modelId="{ECD96492-1092-4631-A208-D9A5DA08372E}" type="parTrans" cxnId="{345AD6EC-90F1-4BA3-A053-C21366541189}">
      <dgm:prSet/>
      <dgm:spPr/>
      <dgm:t>
        <a:bodyPr/>
        <a:lstStyle/>
        <a:p>
          <a:endParaRPr lang="it-IT" sz="2400"/>
        </a:p>
      </dgm:t>
    </dgm:pt>
    <dgm:pt modelId="{F900535F-E882-46D4-B632-4B8ACBE851E4}" type="sibTrans" cxnId="{345AD6EC-90F1-4BA3-A053-C21366541189}">
      <dgm:prSet/>
      <dgm:spPr/>
      <dgm:t>
        <a:bodyPr/>
        <a:lstStyle/>
        <a:p>
          <a:endParaRPr lang="it-IT" sz="2400"/>
        </a:p>
      </dgm:t>
    </dgm:pt>
    <dgm:pt modelId="{1982B446-3706-4711-A6F1-3DC4DFE59A3A}">
      <dgm:prSet phldrT="[Text]" custT="1"/>
      <dgm:spPr/>
      <dgm:t>
        <a:bodyPr/>
        <a:lstStyle/>
        <a:p>
          <a:r>
            <a:rPr lang="it-IT" sz="2000" dirty="0"/>
            <a:t>RSU</a:t>
          </a:r>
        </a:p>
      </dgm:t>
    </dgm:pt>
    <dgm:pt modelId="{33D0F32B-ABD3-423A-818A-28D89377B172}" type="parTrans" cxnId="{7DD07C3D-EA79-49EE-93EE-865A49AB8425}">
      <dgm:prSet/>
      <dgm:spPr/>
      <dgm:t>
        <a:bodyPr/>
        <a:lstStyle/>
        <a:p>
          <a:endParaRPr lang="it-IT"/>
        </a:p>
      </dgm:t>
    </dgm:pt>
    <dgm:pt modelId="{6C0374E5-7FC4-4DEF-BC17-94C58A35DE3F}" type="sibTrans" cxnId="{7DD07C3D-EA79-49EE-93EE-865A49AB8425}">
      <dgm:prSet/>
      <dgm:spPr/>
      <dgm:t>
        <a:bodyPr/>
        <a:lstStyle/>
        <a:p>
          <a:endParaRPr lang="it-IT"/>
        </a:p>
      </dgm:t>
    </dgm:pt>
    <dgm:pt modelId="{BAD6DE81-DE4F-40EF-8526-A8F127A4BE33}">
      <dgm:prSet phldrT="[Text]" custT="1"/>
      <dgm:spPr/>
      <dgm:t>
        <a:bodyPr/>
        <a:lstStyle/>
        <a:p>
          <a:r>
            <a:rPr lang="it-IT" sz="2000" dirty="0"/>
            <a:t>1993</a:t>
          </a:r>
        </a:p>
      </dgm:t>
    </dgm:pt>
    <dgm:pt modelId="{3224C504-155F-4C9F-93C7-83D8D4CEC1B4}" type="parTrans" cxnId="{293E3154-15DE-4C13-93DE-664CEAB9F0AF}">
      <dgm:prSet/>
      <dgm:spPr/>
      <dgm:t>
        <a:bodyPr/>
        <a:lstStyle/>
        <a:p>
          <a:endParaRPr lang="it-IT"/>
        </a:p>
      </dgm:t>
    </dgm:pt>
    <dgm:pt modelId="{6252B9CC-7427-40BA-B706-E629F53D4B22}" type="sibTrans" cxnId="{293E3154-15DE-4C13-93DE-664CEAB9F0AF}">
      <dgm:prSet/>
      <dgm:spPr/>
      <dgm:t>
        <a:bodyPr/>
        <a:lstStyle/>
        <a:p>
          <a:endParaRPr lang="it-IT"/>
        </a:p>
      </dgm:t>
    </dgm:pt>
    <dgm:pt modelId="{9898FE38-DE6C-46BA-8D32-D767674AD978}">
      <dgm:prSet phldrT="[Text]" custT="1"/>
      <dgm:spPr/>
      <dgm:t>
        <a:bodyPr/>
        <a:lstStyle/>
        <a:p>
          <a:r>
            <a:rPr lang="it-IT" sz="2000" dirty="0"/>
            <a:t>1970</a:t>
          </a:r>
        </a:p>
      </dgm:t>
    </dgm:pt>
    <dgm:pt modelId="{6500A968-9A0E-4ACA-91E4-A3C5FA03BCC8}" type="parTrans" cxnId="{277398F3-A9DD-4822-A4A0-9408AA94EB41}">
      <dgm:prSet/>
      <dgm:spPr/>
      <dgm:t>
        <a:bodyPr/>
        <a:lstStyle/>
        <a:p>
          <a:endParaRPr lang="it-IT"/>
        </a:p>
      </dgm:t>
    </dgm:pt>
    <dgm:pt modelId="{15E99FBC-5B51-4114-8E0B-C26E50C78603}" type="sibTrans" cxnId="{277398F3-A9DD-4822-A4A0-9408AA94EB41}">
      <dgm:prSet/>
      <dgm:spPr/>
      <dgm:t>
        <a:bodyPr/>
        <a:lstStyle/>
        <a:p>
          <a:endParaRPr lang="it-IT"/>
        </a:p>
      </dgm:t>
    </dgm:pt>
    <dgm:pt modelId="{6F468FAD-8698-4F8C-ABC9-81961FB574D1}">
      <dgm:prSet phldrT="[Text]" custT="1"/>
      <dgm:spPr/>
      <dgm:t>
        <a:bodyPr/>
        <a:lstStyle/>
        <a:p>
          <a:r>
            <a:rPr lang="it-IT" sz="2000" dirty="0"/>
            <a:t>Corte </a:t>
          </a:r>
          <a:r>
            <a:rPr lang="it-IT" sz="2000" dirty="0" err="1"/>
            <a:t>Cost</a:t>
          </a:r>
          <a:r>
            <a:rPr lang="it-IT" sz="2000" dirty="0"/>
            <a:t>.</a:t>
          </a:r>
        </a:p>
      </dgm:t>
    </dgm:pt>
    <dgm:pt modelId="{6ED9968B-6E5D-467E-9520-52C184C437F6}" type="parTrans" cxnId="{1A221A07-0EB7-4E46-8C7B-47983EC284F1}">
      <dgm:prSet/>
      <dgm:spPr/>
      <dgm:t>
        <a:bodyPr/>
        <a:lstStyle/>
        <a:p>
          <a:endParaRPr lang="it-IT"/>
        </a:p>
      </dgm:t>
    </dgm:pt>
    <dgm:pt modelId="{37638487-83A3-477F-952F-BFA0DF0181F7}" type="sibTrans" cxnId="{1A221A07-0EB7-4E46-8C7B-47983EC284F1}">
      <dgm:prSet/>
      <dgm:spPr/>
      <dgm:t>
        <a:bodyPr/>
        <a:lstStyle/>
        <a:p>
          <a:endParaRPr lang="it-IT"/>
        </a:p>
      </dgm:t>
    </dgm:pt>
    <dgm:pt modelId="{8A85509D-3531-46C3-8E44-07DEBEB2C727}">
      <dgm:prSet phldrT="[Text]" custT="1"/>
      <dgm:spPr/>
      <dgm:t>
        <a:bodyPr/>
        <a:lstStyle/>
        <a:p>
          <a:r>
            <a:rPr lang="it-IT" sz="2000" dirty="0"/>
            <a:t>231/13</a:t>
          </a:r>
        </a:p>
      </dgm:t>
    </dgm:pt>
    <dgm:pt modelId="{465D3B4E-BE86-48E2-9266-6F3766241D0F}" type="parTrans" cxnId="{983A533E-1937-4E89-813C-2ABFCFDAAC63}">
      <dgm:prSet/>
      <dgm:spPr/>
      <dgm:t>
        <a:bodyPr/>
        <a:lstStyle/>
        <a:p>
          <a:endParaRPr lang="it-IT"/>
        </a:p>
      </dgm:t>
    </dgm:pt>
    <dgm:pt modelId="{0205686D-6209-4172-AFE5-8EC65B6A882E}" type="sibTrans" cxnId="{983A533E-1937-4E89-813C-2ABFCFDAAC63}">
      <dgm:prSet/>
      <dgm:spPr/>
      <dgm:t>
        <a:bodyPr/>
        <a:lstStyle/>
        <a:p>
          <a:endParaRPr lang="it-IT"/>
        </a:p>
      </dgm:t>
    </dgm:pt>
    <dgm:pt modelId="{D76F5875-3CA7-4409-804B-3A1F9379473B}">
      <dgm:prSet phldrT="[Text]" custT="1"/>
      <dgm:spPr/>
      <dgm:t>
        <a:bodyPr/>
        <a:lstStyle/>
        <a:p>
          <a:r>
            <a:rPr lang="it-IT" sz="2000" dirty="0"/>
            <a:t>1995</a:t>
          </a:r>
        </a:p>
      </dgm:t>
    </dgm:pt>
    <dgm:pt modelId="{41676174-AC96-4CD9-9480-D492EBEF5E45}" type="parTrans" cxnId="{31591E3B-E37C-4807-8D3F-F4A5DEA09F36}">
      <dgm:prSet/>
      <dgm:spPr/>
      <dgm:t>
        <a:bodyPr/>
        <a:lstStyle/>
        <a:p>
          <a:endParaRPr lang="it-IT"/>
        </a:p>
      </dgm:t>
    </dgm:pt>
    <dgm:pt modelId="{9C196499-2E11-4B99-AB8B-BD40555DAA44}" type="sibTrans" cxnId="{31591E3B-E37C-4807-8D3F-F4A5DEA09F36}">
      <dgm:prSet/>
      <dgm:spPr/>
      <dgm:t>
        <a:bodyPr/>
        <a:lstStyle/>
        <a:p>
          <a:endParaRPr lang="it-IT"/>
        </a:p>
      </dgm:t>
    </dgm:pt>
    <dgm:pt modelId="{2796707B-FF11-4AD3-BFD1-3B9ECEB1B372}">
      <dgm:prSet phldrT="[Text]" custT="1"/>
      <dgm:spPr/>
      <dgm:t>
        <a:bodyPr/>
        <a:lstStyle/>
        <a:p>
          <a:r>
            <a:rPr lang="it-IT" sz="2000" dirty="0"/>
            <a:t>Referendum</a:t>
          </a:r>
        </a:p>
      </dgm:t>
    </dgm:pt>
    <dgm:pt modelId="{0DD54F35-0739-4F94-AE3D-6146760549ED}" type="sibTrans" cxnId="{A670AAFC-7960-4023-AE6C-F19380DFFE2C}">
      <dgm:prSet/>
      <dgm:spPr/>
      <dgm:t>
        <a:bodyPr/>
        <a:lstStyle/>
        <a:p>
          <a:endParaRPr lang="it-IT"/>
        </a:p>
      </dgm:t>
    </dgm:pt>
    <dgm:pt modelId="{E2D74FFD-4803-4917-9FC5-F017EEB06BBC}" type="parTrans" cxnId="{A670AAFC-7960-4023-AE6C-F19380DFFE2C}">
      <dgm:prSet/>
      <dgm:spPr/>
      <dgm:t>
        <a:bodyPr/>
        <a:lstStyle/>
        <a:p>
          <a:endParaRPr lang="it-IT"/>
        </a:p>
      </dgm:t>
    </dgm:pt>
    <dgm:pt modelId="{E220828C-C958-4FCF-B52F-02D7F5D17607}" type="pres">
      <dgm:prSet presAssocID="{455C831A-CCF5-4391-A2BE-9DF065D37587}" presName="arrowDiagram" presStyleCnt="0">
        <dgm:presLayoutVars>
          <dgm:chMax val="5"/>
          <dgm:dir/>
          <dgm:resizeHandles val="exact"/>
        </dgm:presLayoutVars>
      </dgm:prSet>
      <dgm:spPr/>
    </dgm:pt>
    <dgm:pt modelId="{82ED47FD-CD8E-4EC8-A7E3-BF3AC4BC5C1A}" type="pres">
      <dgm:prSet presAssocID="{455C831A-CCF5-4391-A2BE-9DF065D37587}" presName="arrow" presStyleLbl="bgShp" presStyleIdx="0" presStyleCnt="1" custScaleX="86792" custScaleY="86038" custLinFactNeighborX="-4329" custLinFactNeighborY="881"/>
      <dgm:spPr/>
    </dgm:pt>
    <dgm:pt modelId="{E0FD6E38-5743-2C4E-A34A-3F67996C171F}" type="pres">
      <dgm:prSet presAssocID="{455C831A-CCF5-4391-A2BE-9DF065D37587}" presName="arrowDiagram5" presStyleCnt="0"/>
      <dgm:spPr/>
    </dgm:pt>
    <dgm:pt modelId="{FBAF0AF7-1B97-5C4D-8266-E937301D0018}" type="pres">
      <dgm:prSet presAssocID="{1E3A074B-8EC3-4AC7-ADB8-C53A583CA2D1}" presName="bullet5a" presStyleLbl="node1" presStyleIdx="0" presStyleCnt="5"/>
      <dgm:spPr/>
    </dgm:pt>
    <dgm:pt modelId="{24E3CB74-6B70-1A47-9D64-06C916C59A1E}" type="pres">
      <dgm:prSet presAssocID="{1E3A074B-8EC3-4AC7-ADB8-C53A583CA2D1}" presName="textBox5a" presStyleLbl="revTx" presStyleIdx="0" presStyleCnt="5">
        <dgm:presLayoutVars>
          <dgm:bulletEnabled val="1"/>
        </dgm:presLayoutVars>
      </dgm:prSet>
      <dgm:spPr/>
    </dgm:pt>
    <dgm:pt modelId="{EA820E28-3C8D-1F4C-A940-7BC2712AE255}" type="pres">
      <dgm:prSet presAssocID="{A75DE5EA-0E88-4A1C-B1EA-B4EE477D7AA1}" presName="bullet5b" presStyleLbl="node1" presStyleIdx="1" presStyleCnt="5"/>
      <dgm:spPr/>
    </dgm:pt>
    <dgm:pt modelId="{23A20F35-A15E-3F47-949A-A3F1981B2EFE}" type="pres">
      <dgm:prSet presAssocID="{A75DE5EA-0E88-4A1C-B1EA-B4EE477D7AA1}" presName="textBox5b" presStyleLbl="revTx" presStyleIdx="1" presStyleCnt="5">
        <dgm:presLayoutVars>
          <dgm:bulletEnabled val="1"/>
        </dgm:presLayoutVars>
      </dgm:prSet>
      <dgm:spPr/>
    </dgm:pt>
    <dgm:pt modelId="{022DD1AC-3C67-B444-B35C-ACED6C9CDC21}" type="pres">
      <dgm:prSet presAssocID="{1982B446-3706-4711-A6F1-3DC4DFE59A3A}" presName="bullet5c" presStyleLbl="node1" presStyleIdx="2" presStyleCnt="5"/>
      <dgm:spPr/>
    </dgm:pt>
    <dgm:pt modelId="{D9FF2EC5-8102-134A-B698-03064098E488}" type="pres">
      <dgm:prSet presAssocID="{1982B446-3706-4711-A6F1-3DC4DFE59A3A}" presName="textBox5c" presStyleLbl="revTx" presStyleIdx="2" presStyleCnt="5">
        <dgm:presLayoutVars>
          <dgm:bulletEnabled val="1"/>
        </dgm:presLayoutVars>
      </dgm:prSet>
      <dgm:spPr/>
    </dgm:pt>
    <dgm:pt modelId="{674148A7-1EC9-F04B-AA2F-4EBDD35FFC6E}" type="pres">
      <dgm:prSet presAssocID="{2796707B-FF11-4AD3-BFD1-3B9ECEB1B372}" presName="bullet5d" presStyleLbl="node1" presStyleIdx="3" presStyleCnt="5"/>
      <dgm:spPr/>
    </dgm:pt>
    <dgm:pt modelId="{F8405103-006A-5D4A-BCDE-F5EAC1739C49}" type="pres">
      <dgm:prSet presAssocID="{2796707B-FF11-4AD3-BFD1-3B9ECEB1B372}" presName="textBox5d" presStyleLbl="revTx" presStyleIdx="3" presStyleCnt="5">
        <dgm:presLayoutVars>
          <dgm:bulletEnabled val="1"/>
        </dgm:presLayoutVars>
      </dgm:prSet>
      <dgm:spPr/>
    </dgm:pt>
    <dgm:pt modelId="{1AE535A8-A47B-9748-9948-579307C93CC6}" type="pres">
      <dgm:prSet presAssocID="{6F468FAD-8698-4F8C-ABC9-81961FB574D1}" presName="bullet5e" presStyleLbl="node1" presStyleIdx="4" presStyleCnt="5" custLinFactNeighborX="3536" custLinFactNeighborY="-1942"/>
      <dgm:spPr/>
    </dgm:pt>
    <dgm:pt modelId="{3D13F957-13F9-A046-B053-1E957DCF99A8}" type="pres">
      <dgm:prSet presAssocID="{6F468FAD-8698-4F8C-ABC9-81961FB574D1}" presName="textBox5e" presStyleLbl="revTx" presStyleIdx="4" presStyleCnt="5">
        <dgm:presLayoutVars>
          <dgm:bulletEnabled val="1"/>
        </dgm:presLayoutVars>
      </dgm:prSet>
      <dgm:spPr/>
    </dgm:pt>
  </dgm:ptLst>
  <dgm:cxnLst>
    <dgm:cxn modelId="{1A221A07-0EB7-4E46-8C7B-47983EC284F1}" srcId="{455C831A-CCF5-4391-A2BE-9DF065D37587}" destId="{6F468FAD-8698-4F8C-ABC9-81961FB574D1}" srcOrd="4" destOrd="0" parTransId="{6ED9968B-6E5D-467E-9520-52C184C437F6}" sibTransId="{37638487-83A3-477F-952F-BFA0DF0181F7}"/>
    <dgm:cxn modelId="{1171EF0E-504E-C847-8C47-4FAFE85AB8EE}" type="presOf" srcId="{1982B446-3706-4711-A6F1-3DC4DFE59A3A}" destId="{D9FF2EC5-8102-134A-B698-03064098E488}" srcOrd="0" destOrd="0" presId="urn:microsoft.com/office/officeart/2005/8/layout/arrow2"/>
    <dgm:cxn modelId="{2524AB15-45BB-F94B-BE53-6A5DD6D2EADF}" type="presOf" srcId="{BAD6DE81-DE4F-40EF-8526-A8F127A4BE33}" destId="{D9FF2EC5-8102-134A-B698-03064098E488}" srcOrd="0" destOrd="1" presId="urn:microsoft.com/office/officeart/2005/8/layout/arrow2"/>
    <dgm:cxn modelId="{8C1AFE23-B091-4CE6-8284-0511812F213B}" srcId="{455C831A-CCF5-4391-A2BE-9DF065D37587}" destId="{1E3A074B-8EC3-4AC7-ADB8-C53A583CA2D1}" srcOrd="0" destOrd="0" parTransId="{C3E70DF8-D297-401F-A070-1295F4388B0B}" sibTransId="{13D421C7-F834-4141-85ED-0207D610A128}"/>
    <dgm:cxn modelId="{31591E3B-E37C-4807-8D3F-F4A5DEA09F36}" srcId="{2796707B-FF11-4AD3-BFD1-3B9ECEB1B372}" destId="{D76F5875-3CA7-4409-804B-3A1F9379473B}" srcOrd="0" destOrd="0" parTransId="{41676174-AC96-4CD9-9480-D492EBEF5E45}" sibTransId="{9C196499-2E11-4B99-AB8B-BD40555DAA44}"/>
    <dgm:cxn modelId="{7DD07C3D-EA79-49EE-93EE-865A49AB8425}" srcId="{455C831A-CCF5-4391-A2BE-9DF065D37587}" destId="{1982B446-3706-4711-A6F1-3DC4DFE59A3A}" srcOrd="2" destOrd="0" parTransId="{33D0F32B-ABD3-423A-818A-28D89377B172}" sibTransId="{6C0374E5-7FC4-4DEF-BC17-94C58A35DE3F}"/>
    <dgm:cxn modelId="{983A533E-1937-4E89-813C-2ABFCFDAAC63}" srcId="{6F468FAD-8698-4F8C-ABC9-81961FB574D1}" destId="{8A85509D-3531-46C3-8E44-07DEBEB2C727}" srcOrd="0" destOrd="0" parTransId="{465D3B4E-BE86-48E2-9266-6F3766241D0F}" sibTransId="{0205686D-6209-4172-AFE5-8EC65B6A882E}"/>
    <dgm:cxn modelId="{0E3CCA45-52F6-6E49-8DFC-25DB7048E635}" type="presOf" srcId="{8A85509D-3531-46C3-8E44-07DEBEB2C727}" destId="{3D13F957-13F9-A046-B053-1E957DCF99A8}" srcOrd="0" destOrd="1" presId="urn:microsoft.com/office/officeart/2005/8/layout/arrow2"/>
    <dgm:cxn modelId="{293E3154-15DE-4C13-93DE-664CEAB9F0AF}" srcId="{1982B446-3706-4711-A6F1-3DC4DFE59A3A}" destId="{BAD6DE81-DE4F-40EF-8526-A8F127A4BE33}" srcOrd="0" destOrd="0" parTransId="{3224C504-155F-4C9F-93C7-83D8D4CEC1B4}" sibTransId="{6252B9CC-7427-40BA-B706-E629F53D4B22}"/>
    <dgm:cxn modelId="{E0EF516F-1F5C-5F48-BD67-FBC47EEBF9EB}" type="presOf" srcId="{5175B6B0-3CA6-4535-A09B-108E0999A356}" destId="{24E3CB74-6B70-1A47-9D64-06C916C59A1E}" srcOrd="0" destOrd="1" presId="urn:microsoft.com/office/officeart/2005/8/layout/arrow2"/>
    <dgm:cxn modelId="{B4E33587-4856-0C47-9181-75FE8A15F911}" type="presOf" srcId="{1E3A074B-8EC3-4AC7-ADB8-C53A583CA2D1}" destId="{24E3CB74-6B70-1A47-9D64-06C916C59A1E}" srcOrd="0" destOrd="0" presId="urn:microsoft.com/office/officeart/2005/8/layout/arrow2"/>
    <dgm:cxn modelId="{82956488-3479-1F42-A5F2-E134E0F9717C}" type="presOf" srcId="{A75DE5EA-0E88-4A1C-B1EA-B4EE477D7AA1}" destId="{23A20F35-A15E-3F47-949A-A3F1981B2EFE}" srcOrd="0" destOrd="0" presId="urn:microsoft.com/office/officeart/2005/8/layout/arrow2"/>
    <dgm:cxn modelId="{A910BFB2-8CC3-304F-93C8-8F2CEF66819E}" type="presOf" srcId="{2796707B-FF11-4AD3-BFD1-3B9ECEB1B372}" destId="{F8405103-006A-5D4A-BCDE-F5EAC1739C49}" srcOrd="0" destOrd="0" presId="urn:microsoft.com/office/officeart/2005/8/layout/arrow2"/>
    <dgm:cxn modelId="{D09152C8-0058-4F02-AE9F-59A443534AE8}" srcId="{455C831A-CCF5-4391-A2BE-9DF065D37587}" destId="{A75DE5EA-0E88-4A1C-B1EA-B4EE477D7AA1}" srcOrd="1" destOrd="0" parTransId="{48157EE2-9BD9-48FE-A422-276C84F2470D}" sibTransId="{03226FF3-250B-4000-A0B5-00FF0F1D75A5}"/>
    <dgm:cxn modelId="{0464A3E1-DFC8-F34A-91F8-8990D02CE1B8}" type="presOf" srcId="{D76F5875-3CA7-4409-804B-3A1F9379473B}" destId="{F8405103-006A-5D4A-BCDE-F5EAC1739C49}" srcOrd="0" destOrd="1" presId="urn:microsoft.com/office/officeart/2005/8/layout/arrow2"/>
    <dgm:cxn modelId="{39ECB7E7-30E3-4A3C-AAF0-553A3160CF23}" type="presOf" srcId="{455C831A-CCF5-4391-A2BE-9DF065D37587}" destId="{E220828C-C958-4FCF-B52F-02D7F5D17607}" srcOrd="0" destOrd="0" presId="urn:microsoft.com/office/officeart/2005/8/layout/arrow2"/>
    <dgm:cxn modelId="{345AD6EC-90F1-4BA3-A053-C21366541189}" srcId="{1E3A074B-8EC3-4AC7-ADB8-C53A583CA2D1}" destId="{5175B6B0-3CA6-4535-A09B-108E0999A356}" srcOrd="0" destOrd="0" parTransId="{ECD96492-1092-4631-A208-D9A5DA08372E}" sibTransId="{F900535F-E882-46D4-B632-4B8ACBE851E4}"/>
    <dgm:cxn modelId="{277398F3-A9DD-4822-A4A0-9408AA94EB41}" srcId="{A75DE5EA-0E88-4A1C-B1EA-B4EE477D7AA1}" destId="{9898FE38-DE6C-46BA-8D32-D767674AD978}" srcOrd="0" destOrd="0" parTransId="{6500A968-9A0E-4ACA-91E4-A3C5FA03BCC8}" sibTransId="{15E99FBC-5B51-4114-8E0B-C26E50C78603}"/>
    <dgm:cxn modelId="{A670AAFC-7960-4023-AE6C-F19380DFFE2C}" srcId="{455C831A-CCF5-4391-A2BE-9DF065D37587}" destId="{2796707B-FF11-4AD3-BFD1-3B9ECEB1B372}" srcOrd="3" destOrd="0" parTransId="{E2D74FFD-4803-4917-9FC5-F017EEB06BBC}" sibTransId="{0DD54F35-0739-4F94-AE3D-6146760549ED}"/>
    <dgm:cxn modelId="{2FC8C6FD-3C4E-D249-97C9-D5DDD1901D5A}" type="presOf" srcId="{6F468FAD-8698-4F8C-ABC9-81961FB574D1}" destId="{3D13F957-13F9-A046-B053-1E957DCF99A8}" srcOrd="0" destOrd="0" presId="urn:microsoft.com/office/officeart/2005/8/layout/arrow2"/>
    <dgm:cxn modelId="{352EE9FD-002D-B840-90C0-6DA2820951AC}" type="presOf" srcId="{9898FE38-DE6C-46BA-8D32-D767674AD978}" destId="{23A20F35-A15E-3F47-949A-A3F1981B2EFE}" srcOrd="0" destOrd="1" presId="urn:microsoft.com/office/officeart/2005/8/layout/arrow2"/>
    <dgm:cxn modelId="{079A6563-D6BF-EA4B-89DA-F0DA244CCA00}" type="presParOf" srcId="{E220828C-C958-4FCF-B52F-02D7F5D17607}" destId="{82ED47FD-CD8E-4EC8-A7E3-BF3AC4BC5C1A}" srcOrd="0" destOrd="0" presId="urn:microsoft.com/office/officeart/2005/8/layout/arrow2"/>
    <dgm:cxn modelId="{BE07DE03-28D2-9C44-BD5F-C9EDDBAC37B7}" type="presParOf" srcId="{E220828C-C958-4FCF-B52F-02D7F5D17607}" destId="{E0FD6E38-5743-2C4E-A34A-3F67996C171F}" srcOrd="1" destOrd="0" presId="urn:microsoft.com/office/officeart/2005/8/layout/arrow2"/>
    <dgm:cxn modelId="{7D126B80-B2DC-6341-9047-A9A83FDBBBC0}" type="presParOf" srcId="{E0FD6E38-5743-2C4E-A34A-3F67996C171F}" destId="{FBAF0AF7-1B97-5C4D-8266-E937301D0018}" srcOrd="0" destOrd="0" presId="urn:microsoft.com/office/officeart/2005/8/layout/arrow2"/>
    <dgm:cxn modelId="{B5DB11E1-7865-5544-9857-1113504A07E1}" type="presParOf" srcId="{E0FD6E38-5743-2C4E-A34A-3F67996C171F}" destId="{24E3CB74-6B70-1A47-9D64-06C916C59A1E}" srcOrd="1" destOrd="0" presId="urn:microsoft.com/office/officeart/2005/8/layout/arrow2"/>
    <dgm:cxn modelId="{47104362-C436-944F-AAA2-0E606D469DB3}" type="presParOf" srcId="{E0FD6E38-5743-2C4E-A34A-3F67996C171F}" destId="{EA820E28-3C8D-1F4C-A940-7BC2712AE255}" srcOrd="2" destOrd="0" presId="urn:microsoft.com/office/officeart/2005/8/layout/arrow2"/>
    <dgm:cxn modelId="{AEBC77D8-A238-D949-AA1A-38F1CD3D023D}" type="presParOf" srcId="{E0FD6E38-5743-2C4E-A34A-3F67996C171F}" destId="{23A20F35-A15E-3F47-949A-A3F1981B2EFE}" srcOrd="3" destOrd="0" presId="urn:microsoft.com/office/officeart/2005/8/layout/arrow2"/>
    <dgm:cxn modelId="{C9DD753D-A39B-1648-AEE3-DC9BC7442A75}" type="presParOf" srcId="{E0FD6E38-5743-2C4E-A34A-3F67996C171F}" destId="{022DD1AC-3C67-B444-B35C-ACED6C9CDC21}" srcOrd="4" destOrd="0" presId="urn:microsoft.com/office/officeart/2005/8/layout/arrow2"/>
    <dgm:cxn modelId="{BE0E8F88-75E6-BD43-A9D7-C5E5D77D2E47}" type="presParOf" srcId="{E0FD6E38-5743-2C4E-A34A-3F67996C171F}" destId="{D9FF2EC5-8102-134A-B698-03064098E488}" srcOrd="5" destOrd="0" presId="urn:microsoft.com/office/officeart/2005/8/layout/arrow2"/>
    <dgm:cxn modelId="{360F585C-CDB1-D84F-B86B-B8EC88ABC56A}" type="presParOf" srcId="{E0FD6E38-5743-2C4E-A34A-3F67996C171F}" destId="{674148A7-1EC9-F04B-AA2F-4EBDD35FFC6E}" srcOrd="6" destOrd="0" presId="urn:microsoft.com/office/officeart/2005/8/layout/arrow2"/>
    <dgm:cxn modelId="{3BC6CCF3-F9ED-6045-A1B5-F73D34A3EA68}" type="presParOf" srcId="{E0FD6E38-5743-2C4E-A34A-3F67996C171F}" destId="{F8405103-006A-5D4A-BCDE-F5EAC1739C49}" srcOrd="7" destOrd="0" presId="urn:microsoft.com/office/officeart/2005/8/layout/arrow2"/>
    <dgm:cxn modelId="{E157560F-1BFD-2A48-8B5C-C061DD323DDE}" type="presParOf" srcId="{E0FD6E38-5743-2C4E-A34A-3F67996C171F}" destId="{1AE535A8-A47B-9748-9948-579307C93CC6}" srcOrd="8" destOrd="0" presId="urn:microsoft.com/office/officeart/2005/8/layout/arrow2"/>
    <dgm:cxn modelId="{7833BFD9-6525-FA47-8C6F-8769561BB9C7}" type="presParOf" srcId="{E0FD6E38-5743-2C4E-A34A-3F67996C171F}" destId="{3D13F957-13F9-A046-B053-1E957DCF99A8}" srcOrd="9"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BD982B-F274-4BA3-8F19-028AA15117A4}" type="doc">
      <dgm:prSet loTypeId="urn:microsoft.com/office/officeart/2011/layout/CircleProcess" loCatId="process" qsTypeId="urn:microsoft.com/office/officeart/2005/8/quickstyle/3d1" qsCatId="3D" csTypeId="urn:microsoft.com/office/officeart/2005/8/colors/colorful3" csCatId="colorful" phldr="1"/>
      <dgm:spPr/>
      <dgm:t>
        <a:bodyPr/>
        <a:lstStyle/>
        <a:p>
          <a:endParaRPr lang="it-IT"/>
        </a:p>
      </dgm:t>
    </dgm:pt>
    <dgm:pt modelId="{964A18CD-1B5D-4A7E-B182-2927E17348E0}">
      <dgm:prSet phldrT="[Text]" custT="1"/>
      <dgm:spPr/>
      <dgm:t>
        <a:bodyPr/>
        <a:lstStyle/>
        <a:p>
          <a:r>
            <a:rPr lang="it-IT" sz="2800" dirty="0"/>
            <a:t>n. </a:t>
          </a:r>
          <a:r>
            <a:rPr lang="it-IT" sz="2800" dirty="0" err="1"/>
            <a:t>iscri</a:t>
          </a:r>
          <a:r>
            <a:rPr lang="it-IT" sz="2800" dirty="0"/>
            <a:t>.</a:t>
          </a:r>
          <a:endParaRPr lang="it-IT" sz="2800" dirty="0">
            <a:latin typeface="Times New Roman" pitchFamily="18" charset="0"/>
            <a:cs typeface="Times New Roman" pitchFamily="18" charset="0"/>
          </a:endParaRPr>
        </a:p>
      </dgm:t>
    </dgm:pt>
    <dgm:pt modelId="{90C13AAE-4246-46D9-9B6E-D27D7FCA92D1}" type="parTrans" cxnId="{57D1E1FE-AB13-4507-B39B-15BDE576AB21}">
      <dgm:prSet/>
      <dgm:spPr/>
      <dgm:t>
        <a:bodyPr/>
        <a:lstStyle/>
        <a:p>
          <a:endParaRPr lang="it-IT" sz="2800"/>
        </a:p>
      </dgm:t>
    </dgm:pt>
    <dgm:pt modelId="{63F601AF-EA35-4E0A-A9D9-C60ACFB6BC55}" type="sibTrans" cxnId="{57D1E1FE-AB13-4507-B39B-15BDE576AB21}">
      <dgm:prSet/>
      <dgm:spPr/>
      <dgm:t>
        <a:bodyPr/>
        <a:lstStyle/>
        <a:p>
          <a:endParaRPr lang="it-IT" sz="2800"/>
        </a:p>
      </dgm:t>
    </dgm:pt>
    <dgm:pt modelId="{25761703-EE26-4CA8-B049-3F157889CE06}">
      <dgm:prSet phldrT="[Text]" custT="1"/>
      <dgm:spPr/>
      <dgm:t>
        <a:bodyPr/>
        <a:lstStyle/>
        <a:p>
          <a:r>
            <a:rPr lang="it-IT" sz="2800" dirty="0" err="1">
              <a:latin typeface="Times New Roman" pitchFamily="18" charset="0"/>
              <a:cs typeface="Times New Roman" pitchFamily="18" charset="0"/>
            </a:rPr>
            <a:t>Mag</a:t>
          </a:r>
          <a:r>
            <a:rPr lang="it-IT" sz="2800" dirty="0">
              <a:latin typeface="Times New Roman" pitchFamily="18" charset="0"/>
              <a:cs typeface="Times New Roman" pitchFamily="18" charset="0"/>
            </a:rPr>
            <a:t>. </a:t>
          </a:r>
          <a:r>
            <a:rPr lang="it-IT" sz="2800" dirty="0" err="1">
              <a:latin typeface="Times New Roman" pitchFamily="18" charset="0"/>
              <a:cs typeface="Times New Roman" pitchFamily="18" charset="0"/>
            </a:rPr>
            <a:t>rappr</a:t>
          </a:r>
          <a:endParaRPr lang="it-IT" sz="2800" dirty="0">
            <a:latin typeface="Times New Roman" pitchFamily="18" charset="0"/>
            <a:cs typeface="Times New Roman" pitchFamily="18" charset="0"/>
          </a:endParaRPr>
        </a:p>
      </dgm:t>
    </dgm:pt>
    <dgm:pt modelId="{5EE1D751-E7E3-4E30-AC49-4C8227478F52}" type="parTrans" cxnId="{B4023F34-1758-4145-893F-044E6D16D52E}">
      <dgm:prSet/>
      <dgm:spPr/>
      <dgm:t>
        <a:bodyPr/>
        <a:lstStyle/>
        <a:p>
          <a:endParaRPr lang="it-IT" sz="2800"/>
        </a:p>
      </dgm:t>
    </dgm:pt>
    <dgm:pt modelId="{B74F6A51-714F-4AA7-B42B-E7F20847B954}" type="sibTrans" cxnId="{B4023F34-1758-4145-893F-044E6D16D52E}">
      <dgm:prSet/>
      <dgm:spPr/>
      <dgm:t>
        <a:bodyPr/>
        <a:lstStyle/>
        <a:p>
          <a:endParaRPr lang="it-IT" sz="2800"/>
        </a:p>
      </dgm:t>
    </dgm:pt>
    <dgm:pt modelId="{E731978B-F94B-47D7-AFDE-5668EE8523C9}">
      <dgm:prSet custT="1"/>
      <dgm:spPr/>
      <dgm:t>
        <a:bodyPr/>
        <a:lstStyle/>
        <a:p>
          <a:r>
            <a:rPr lang="it-IT" sz="2800" dirty="0" err="1">
              <a:latin typeface="Times New Roman" pitchFamily="18" charset="0"/>
              <a:cs typeface="Times New Roman" pitchFamily="18" charset="0"/>
            </a:rPr>
            <a:t>Elez</a:t>
          </a:r>
          <a:r>
            <a:rPr lang="it-IT" sz="2800" dirty="0">
              <a:latin typeface="Times New Roman" pitchFamily="18" charset="0"/>
              <a:cs typeface="Times New Roman" pitchFamily="18" charset="0"/>
            </a:rPr>
            <a:t>. </a:t>
          </a:r>
          <a:r>
            <a:rPr lang="it-IT" sz="2800" dirty="0" err="1">
              <a:latin typeface="Times New Roman" pitchFamily="18" charset="0"/>
              <a:cs typeface="Times New Roman" pitchFamily="18" charset="0"/>
            </a:rPr>
            <a:t>rsu</a:t>
          </a:r>
          <a:endParaRPr lang="it-IT" sz="2800" dirty="0">
            <a:latin typeface="Times New Roman" pitchFamily="18" charset="0"/>
            <a:cs typeface="Times New Roman" pitchFamily="18" charset="0"/>
          </a:endParaRPr>
        </a:p>
      </dgm:t>
    </dgm:pt>
    <dgm:pt modelId="{347D0D83-196D-4ACE-95D8-CD164212347B}" type="parTrans" cxnId="{4F7CA4AE-94FE-4378-A583-281ED01F3A26}">
      <dgm:prSet/>
      <dgm:spPr/>
      <dgm:t>
        <a:bodyPr/>
        <a:lstStyle/>
        <a:p>
          <a:endParaRPr lang="it-IT" sz="2800"/>
        </a:p>
      </dgm:t>
    </dgm:pt>
    <dgm:pt modelId="{EE1B103E-6B40-4F05-8FE6-0D6F6D6931A3}" type="sibTrans" cxnId="{4F7CA4AE-94FE-4378-A583-281ED01F3A26}">
      <dgm:prSet/>
      <dgm:spPr/>
      <dgm:t>
        <a:bodyPr/>
        <a:lstStyle/>
        <a:p>
          <a:endParaRPr lang="it-IT" sz="2800"/>
        </a:p>
      </dgm:t>
    </dgm:pt>
    <dgm:pt modelId="{C0BC3903-A87C-4DF3-8F0A-946CDAAFDDF1}">
      <dgm:prSet custT="1"/>
      <dgm:spPr/>
      <dgm:t>
        <a:bodyPr/>
        <a:lstStyle/>
        <a:p>
          <a:r>
            <a:rPr lang="it-IT" sz="2800" dirty="0">
              <a:latin typeface="Times New Roman" pitchFamily="18" charset="0"/>
              <a:cs typeface="Times New Roman" pitchFamily="18" charset="0"/>
            </a:rPr>
            <a:t>Firma CC</a:t>
          </a:r>
        </a:p>
      </dgm:t>
    </dgm:pt>
    <dgm:pt modelId="{6D89D7D5-F885-445D-B923-792D39169F55}" type="parTrans" cxnId="{10BA3A81-2A4C-4812-9DC9-8410649DC3B0}">
      <dgm:prSet/>
      <dgm:spPr/>
      <dgm:t>
        <a:bodyPr/>
        <a:lstStyle/>
        <a:p>
          <a:endParaRPr lang="it-IT"/>
        </a:p>
      </dgm:t>
    </dgm:pt>
    <dgm:pt modelId="{537FCB72-1831-4045-A6B0-51F0C778A5CE}" type="sibTrans" cxnId="{10BA3A81-2A4C-4812-9DC9-8410649DC3B0}">
      <dgm:prSet/>
      <dgm:spPr/>
      <dgm:t>
        <a:bodyPr/>
        <a:lstStyle/>
        <a:p>
          <a:endParaRPr lang="it-IT"/>
        </a:p>
      </dgm:t>
    </dgm:pt>
    <dgm:pt modelId="{471C6822-BC84-4593-B4BC-16C1D49C23D9}">
      <dgm:prSet custT="1"/>
      <dgm:spPr/>
      <dgm:t>
        <a:bodyPr/>
        <a:lstStyle/>
        <a:p>
          <a:r>
            <a:rPr lang="it-IT" sz="2800" dirty="0">
              <a:latin typeface="Times New Roman" pitchFamily="18" charset="0"/>
              <a:cs typeface="Times New Roman" pitchFamily="18" charset="0"/>
            </a:rPr>
            <a:t>Part. </a:t>
          </a:r>
          <a:r>
            <a:rPr lang="it-IT" sz="2800" dirty="0" err="1">
              <a:latin typeface="Times New Roman" pitchFamily="18" charset="0"/>
              <a:cs typeface="Times New Roman" pitchFamily="18" charset="0"/>
            </a:rPr>
            <a:t>Cont</a:t>
          </a:r>
          <a:endParaRPr lang="it-IT" sz="2800" dirty="0">
            <a:latin typeface="Times New Roman" pitchFamily="18" charset="0"/>
            <a:cs typeface="Times New Roman" pitchFamily="18" charset="0"/>
          </a:endParaRPr>
        </a:p>
      </dgm:t>
    </dgm:pt>
    <dgm:pt modelId="{31B6D221-E9B3-4D2C-AEA6-FD774B9A7165}" type="parTrans" cxnId="{34E90F6D-A890-4344-B0B7-5EE770988D4A}">
      <dgm:prSet/>
      <dgm:spPr/>
      <dgm:t>
        <a:bodyPr/>
        <a:lstStyle/>
        <a:p>
          <a:endParaRPr lang="it-IT"/>
        </a:p>
      </dgm:t>
    </dgm:pt>
    <dgm:pt modelId="{1CC9F777-3647-4EDE-A670-F5BBA7C23847}" type="sibTrans" cxnId="{34E90F6D-A890-4344-B0B7-5EE770988D4A}">
      <dgm:prSet/>
      <dgm:spPr/>
      <dgm:t>
        <a:bodyPr/>
        <a:lstStyle/>
        <a:p>
          <a:endParaRPr lang="it-IT"/>
        </a:p>
      </dgm:t>
    </dgm:pt>
    <dgm:pt modelId="{C709C6B3-78B7-44A7-89B0-A29ECA17B55B}" type="pres">
      <dgm:prSet presAssocID="{8BBD982B-F274-4BA3-8F19-028AA15117A4}" presName="Name0" presStyleCnt="0">
        <dgm:presLayoutVars>
          <dgm:chMax val="11"/>
          <dgm:chPref val="11"/>
          <dgm:dir/>
          <dgm:resizeHandles/>
        </dgm:presLayoutVars>
      </dgm:prSet>
      <dgm:spPr/>
    </dgm:pt>
    <dgm:pt modelId="{14EBCF8E-D698-4775-B4E3-01A2B8501EF8}" type="pres">
      <dgm:prSet presAssocID="{471C6822-BC84-4593-B4BC-16C1D49C23D9}" presName="Accent5" presStyleCnt="0"/>
      <dgm:spPr/>
    </dgm:pt>
    <dgm:pt modelId="{D058B2BD-1685-43CA-8744-0B22C9A81E38}" type="pres">
      <dgm:prSet presAssocID="{471C6822-BC84-4593-B4BC-16C1D49C23D9}" presName="Accent" presStyleLbl="node1" presStyleIdx="0" presStyleCnt="5"/>
      <dgm:spPr/>
    </dgm:pt>
    <dgm:pt modelId="{1E4E61C3-FADA-42EA-9D1D-AB6D9735E471}" type="pres">
      <dgm:prSet presAssocID="{471C6822-BC84-4593-B4BC-16C1D49C23D9}" presName="ParentBackground5" presStyleCnt="0"/>
      <dgm:spPr/>
    </dgm:pt>
    <dgm:pt modelId="{9C06D25E-0900-420D-B471-33A0E8325857}" type="pres">
      <dgm:prSet presAssocID="{471C6822-BC84-4593-B4BC-16C1D49C23D9}" presName="ParentBackground" presStyleLbl="fgAcc1" presStyleIdx="0" presStyleCnt="5"/>
      <dgm:spPr/>
    </dgm:pt>
    <dgm:pt modelId="{0F87A1D1-470F-44D3-8D43-6417ED3DA213}" type="pres">
      <dgm:prSet presAssocID="{471C6822-BC84-4593-B4BC-16C1D49C23D9}" presName="Parent5" presStyleLbl="revTx" presStyleIdx="0" presStyleCnt="0">
        <dgm:presLayoutVars>
          <dgm:chMax val="1"/>
          <dgm:chPref val="1"/>
          <dgm:bulletEnabled val="1"/>
        </dgm:presLayoutVars>
      </dgm:prSet>
      <dgm:spPr/>
    </dgm:pt>
    <dgm:pt modelId="{9D6C94A8-8FDF-474C-875E-E9F802F7463A}" type="pres">
      <dgm:prSet presAssocID="{C0BC3903-A87C-4DF3-8F0A-946CDAAFDDF1}" presName="Accent4" presStyleCnt="0"/>
      <dgm:spPr/>
    </dgm:pt>
    <dgm:pt modelId="{BE7A198A-E161-4407-8E1B-C977F7939526}" type="pres">
      <dgm:prSet presAssocID="{C0BC3903-A87C-4DF3-8F0A-946CDAAFDDF1}" presName="Accent" presStyleLbl="node1" presStyleIdx="1" presStyleCnt="5"/>
      <dgm:spPr/>
    </dgm:pt>
    <dgm:pt modelId="{493D37B6-3481-475D-886F-5796110D7C9E}" type="pres">
      <dgm:prSet presAssocID="{C0BC3903-A87C-4DF3-8F0A-946CDAAFDDF1}" presName="ParentBackground4" presStyleCnt="0"/>
      <dgm:spPr/>
    </dgm:pt>
    <dgm:pt modelId="{83AAA5E2-5E82-4DD3-8A5E-7CCBE77F4FB8}" type="pres">
      <dgm:prSet presAssocID="{C0BC3903-A87C-4DF3-8F0A-946CDAAFDDF1}" presName="ParentBackground" presStyleLbl="fgAcc1" presStyleIdx="1" presStyleCnt="5"/>
      <dgm:spPr/>
    </dgm:pt>
    <dgm:pt modelId="{9639F8F7-A24E-410A-991C-97B979D45C71}" type="pres">
      <dgm:prSet presAssocID="{C0BC3903-A87C-4DF3-8F0A-946CDAAFDDF1}" presName="Parent4" presStyleLbl="revTx" presStyleIdx="0" presStyleCnt="0">
        <dgm:presLayoutVars>
          <dgm:chMax val="1"/>
          <dgm:chPref val="1"/>
          <dgm:bulletEnabled val="1"/>
        </dgm:presLayoutVars>
      </dgm:prSet>
      <dgm:spPr/>
    </dgm:pt>
    <dgm:pt modelId="{A49EB63D-77B3-4064-93EE-4346D5EFC63B}" type="pres">
      <dgm:prSet presAssocID="{E731978B-F94B-47D7-AFDE-5668EE8523C9}" presName="Accent3" presStyleCnt="0"/>
      <dgm:spPr/>
    </dgm:pt>
    <dgm:pt modelId="{9BE37471-4E9F-4AE0-8ACA-F5F098360B9C}" type="pres">
      <dgm:prSet presAssocID="{E731978B-F94B-47D7-AFDE-5668EE8523C9}" presName="Accent" presStyleLbl="node1" presStyleIdx="2" presStyleCnt="5"/>
      <dgm:spPr/>
    </dgm:pt>
    <dgm:pt modelId="{2047AA1A-9989-4242-8E9E-1240F3D53E44}" type="pres">
      <dgm:prSet presAssocID="{E731978B-F94B-47D7-AFDE-5668EE8523C9}" presName="ParentBackground3" presStyleCnt="0"/>
      <dgm:spPr/>
    </dgm:pt>
    <dgm:pt modelId="{3E2727EF-C92C-4DEA-BA7D-429231A7D53E}" type="pres">
      <dgm:prSet presAssocID="{E731978B-F94B-47D7-AFDE-5668EE8523C9}" presName="ParentBackground" presStyleLbl="fgAcc1" presStyleIdx="2" presStyleCnt="5"/>
      <dgm:spPr/>
    </dgm:pt>
    <dgm:pt modelId="{BB466F27-67B5-48AF-9F9B-0FA9EF37F220}" type="pres">
      <dgm:prSet presAssocID="{E731978B-F94B-47D7-AFDE-5668EE8523C9}" presName="Parent3" presStyleLbl="revTx" presStyleIdx="0" presStyleCnt="0">
        <dgm:presLayoutVars>
          <dgm:chMax val="1"/>
          <dgm:chPref val="1"/>
          <dgm:bulletEnabled val="1"/>
        </dgm:presLayoutVars>
      </dgm:prSet>
      <dgm:spPr/>
    </dgm:pt>
    <dgm:pt modelId="{3D2F38FD-48EB-4E13-99BA-DCB1628B65DE}" type="pres">
      <dgm:prSet presAssocID="{25761703-EE26-4CA8-B049-3F157889CE06}" presName="Accent2" presStyleCnt="0"/>
      <dgm:spPr/>
    </dgm:pt>
    <dgm:pt modelId="{1D661D24-5873-4D25-AD1A-F47320E583EA}" type="pres">
      <dgm:prSet presAssocID="{25761703-EE26-4CA8-B049-3F157889CE06}" presName="Accent" presStyleLbl="node1" presStyleIdx="3" presStyleCnt="5"/>
      <dgm:spPr/>
    </dgm:pt>
    <dgm:pt modelId="{1F867928-28BD-46BD-A063-5DE64E39EBF3}" type="pres">
      <dgm:prSet presAssocID="{25761703-EE26-4CA8-B049-3F157889CE06}" presName="ParentBackground2" presStyleCnt="0"/>
      <dgm:spPr/>
    </dgm:pt>
    <dgm:pt modelId="{BA585CBF-6B1F-491C-A676-D26FF87EC85F}" type="pres">
      <dgm:prSet presAssocID="{25761703-EE26-4CA8-B049-3F157889CE06}" presName="ParentBackground" presStyleLbl="fgAcc1" presStyleIdx="3" presStyleCnt="5"/>
      <dgm:spPr/>
    </dgm:pt>
    <dgm:pt modelId="{AB93A935-529F-45EE-8582-68DA718A6D2A}" type="pres">
      <dgm:prSet presAssocID="{25761703-EE26-4CA8-B049-3F157889CE06}" presName="Parent2" presStyleLbl="revTx" presStyleIdx="0" presStyleCnt="0">
        <dgm:presLayoutVars>
          <dgm:chMax val="1"/>
          <dgm:chPref val="1"/>
          <dgm:bulletEnabled val="1"/>
        </dgm:presLayoutVars>
      </dgm:prSet>
      <dgm:spPr/>
    </dgm:pt>
    <dgm:pt modelId="{D8D4F427-37BC-4BFA-833C-068236E9146B}" type="pres">
      <dgm:prSet presAssocID="{964A18CD-1B5D-4A7E-B182-2927E17348E0}" presName="Accent1" presStyleCnt="0"/>
      <dgm:spPr/>
    </dgm:pt>
    <dgm:pt modelId="{2196FA8D-5D41-46D2-B4EE-50205BCBCD3A}" type="pres">
      <dgm:prSet presAssocID="{964A18CD-1B5D-4A7E-B182-2927E17348E0}" presName="Accent" presStyleLbl="node1" presStyleIdx="4" presStyleCnt="5"/>
      <dgm:spPr/>
    </dgm:pt>
    <dgm:pt modelId="{56D3ABD5-F901-4D2E-A63B-4F85FAC0677F}" type="pres">
      <dgm:prSet presAssocID="{964A18CD-1B5D-4A7E-B182-2927E17348E0}" presName="ParentBackground1" presStyleCnt="0"/>
      <dgm:spPr/>
    </dgm:pt>
    <dgm:pt modelId="{A2BAC516-BB2C-48E6-A847-C32E7700CE15}" type="pres">
      <dgm:prSet presAssocID="{964A18CD-1B5D-4A7E-B182-2927E17348E0}" presName="ParentBackground" presStyleLbl="fgAcc1" presStyleIdx="4" presStyleCnt="5"/>
      <dgm:spPr/>
    </dgm:pt>
    <dgm:pt modelId="{ACB8B6C7-1982-429B-B0F3-9B5B58EE8BCA}" type="pres">
      <dgm:prSet presAssocID="{964A18CD-1B5D-4A7E-B182-2927E17348E0}" presName="Parent1" presStyleLbl="revTx" presStyleIdx="0" presStyleCnt="0">
        <dgm:presLayoutVars>
          <dgm:chMax val="1"/>
          <dgm:chPref val="1"/>
          <dgm:bulletEnabled val="1"/>
        </dgm:presLayoutVars>
      </dgm:prSet>
      <dgm:spPr/>
    </dgm:pt>
  </dgm:ptLst>
  <dgm:cxnLst>
    <dgm:cxn modelId="{4E03430C-97C8-4A2C-90AA-37DCEADF23D8}" type="presOf" srcId="{8BBD982B-F274-4BA3-8F19-028AA15117A4}" destId="{C709C6B3-78B7-44A7-89B0-A29ECA17B55B}" srcOrd="0" destOrd="0" presId="urn:microsoft.com/office/officeart/2011/layout/CircleProcess"/>
    <dgm:cxn modelId="{A898F40E-04F4-4419-A508-A86D03C15811}" type="presOf" srcId="{C0BC3903-A87C-4DF3-8F0A-946CDAAFDDF1}" destId="{9639F8F7-A24E-410A-991C-97B979D45C71}" srcOrd="1" destOrd="0" presId="urn:microsoft.com/office/officeart/2011/layout/CircleProcess"/>
    <dgm:cxn modelId="{7C8A7D14-0329-4AA5-83FF-91DF70E76E83}" type="presOf" srcId="{25761703-EE26-4CA8-B049-3F157889CE06}" destId="{BA585CBF-6B1F-491C-A676-D26FF87EC85F}" srcOrd="0" destOrd="0" presId="urn:microsoft.com/office/officeart/2011/layout/CircleProcess"/>
    <dgm:cxn modelId="{826F2430-F89A-4AA0-9E0C-29485B896E44}" type="presOf" srcId="{E731978B-F94B-47D7-AFDE-5668EE8523C9}" destId="{BB466F27-67B5-48AF-9F9B-0FA9EF37F220}" srcOrd="1" destOrd="0" presId="urn:microsoft.com/office/officeart/2011/layout/CircleProcess"/>
    <dgm:cxn modelId="{B4023F34-1758-4145-893F-044E6D16D52E}" srcId="{8BBD982B-F274-4BA3-8F19-028AA15117A4}" destId="{25761703-EE26-4CA8-B049-3F157889CE06}" srcOrd="1" destOrd="0" parTransId="{5EE1D751-E7E3-4E30-AC49-4C8227478F52}" sibTransId="{B74F6A51-714F-4AA7-B42B-E7F20847B954}"/>
    <dgm:cxn modelId="{6F5DEC6A-D4BE-4E89-9E04-AEC09A100C69}" type="presOf" srcId="{25761703-EE26-4CA8-B049-3F157889CE06}" destId="{AB93A935-529F-45EE-8582-68DA718A6D2A}" srcOrd="1" destOrd="0" presId="urn:microsoft.com/office/officeart/2011/layout/CircleProcess"/>
    <dgm:cxn modelId="{34E90F6D-A890-4344-B0B7-5EE770988D4A}" srcId="{8BBD982B-F274-4BA3-8F19-028AA15117A4}" destId="{471C6822-BC84-4593-B4BC-16C1D49C23D9}" srcOrd="4" destOrd="0" parTransId="{31B6D221-E9B3-4D2C-AEA6-FD774B9A7165}" sibTransId="{1CC9F777-3647-4EDE-A670-F5BBA7C23847}"/>
    <dgm:cxn modelId="{FC75236D-20FD-4832-BF14-8285DD14EAC1}" type="presOf" srcId="{964A18CD-1B5D-4A7E-B182-2927E17348E0}" destId="{A2BAC516-BB2C-48E6-A847-C32E7700CE15}" srcOrd="0" destOrd="0" presId="urn:microsoft.com/office/officeart/2011/layout/CircleProcess"/>
    <dgm:cxn modelId="{10BA3A81-2A4C-4812-9DC9-8410649DC3B0}" srcId="{8BBD982B-F274-4BA3-8F19-028AA15117A4}" destId="{C0BC3903-A87C-4DF3-8F0A-946CDAAFDDF1}" srcOrd="3" destOrd="0" parTransId="{6D89D7D5-F885-445D-B923-792D39169F55}" sibTransId="{537FCB72-1831-4045-A6B0-51F0C778A5CE}"/>
    <dgm:cxn modelId="{4F7CA4AE-94FE-4378-A583-281ED01F3A26}" srcId="{8BBD982B-F274-4BA3-8F19-028AA15117A4}" destId="{E731978B-F94B-47D7-AFDE-5668EE8523C9}" srcOrd="2" destOrd="0" parTransId="{347D0D83-196D-4ACE-95D8-CD164212347B}" sibTransId="{EE1B103E-6B40-4F05-8FE6-0D6F6D6931A3}"/>
    <dgm:cxn modelId="{5991DEB5-E6EE-4303-935F-837F594D4CA4}" type="presOf" srcId="{471C6822-BC84-4593-B4BC-16C1D49C23D9}" destId="{0F87A1D1-470F-44D3-8D43-6417ED3DA213}" srcOrd="1" destOrd="0" presId="urn:microsoft.com/office/officeart/2011/layout/CircleProcess"/>
    <dgm:cxn modelId="{862D06B6-94D2-4FA2-9B77-6E9AF45A16C7}" type="presOf" srcId="{E731978B-F94B-47D7-AFDE-5668EE8523C9}" destId="{3E2727EF-C92C-4DEA-BA7D-429231A7D53E}" srcOrd="0" destOrd="0" presId="urn:microsoft.com/office/officeart/2011/layout/CircleProcess"/>
    <dgm:cxn modelId="{56F51CF4-0AD8-4DF2-A4DE-CD9011BFE3CE}" type="presOf" srcId="{C0BC3903-A87C-4DF3-8F0A-946CDAAFDDF1}" destId="{83AAA5E2-5E82-4DD3-8A5E-7CCBE77F4FB8}" srcOrd="0" destOrd="0" presId="urn:microsoft.com/office/officeart/2011/layout/CircleProcess"/>
    <dgm:cxn modelId="{E908BDF7-49DC-4787-943D-BFB431E5D794}" type="presOf" srcId="{471C6822-BC84-4593-B4BC-16C1D49C23D9}" destId="{9C06D25E-0900-420D-B471-33A0E8325857}" srcOrd="0" destOrd="0" presId="urn:microsoft.com/office/officeart/2011/layout/CircleProcess"/>
    <dgm:cxn modelId="{3C644DFC-3BCB-427F-ADAF-4DEA7BC50EB2}" type="presOf" srcId="{964A18CD-1B5D-4A7E-B182-2927E17348E0}" destId="{ACB8B6C7-1982-429B-B0F3-9B5B58EE8BCA}" srcOrd="1" destOrd="0" presId="urn:microsoft.com/office/officeart/2011/layout/CircleProcess"/>
    <dgm:cxn modelId="{57D1E1FE-AB13-4507-B39B-15BDE576AB21}" srcId="{8BBD982B-F274-4BA3-8F19-028AA15117A4}" destId="{964A18CD-1B5D-4A7E-B182-2927E17348E0}" srcOrd="0" destOrd="0" parTransId="{90C13AAE-4246-46D9-9B6E-D27D7FCA92D1}" sibTransId="{63F601AF-EA35-4E0A-A9D9-C60ACFB6BC55}"/>
    <dgm:cxn modelId="{0ACFAC69-98B2-4416-990E-9B15D2D347A5}" type="presParOf" srcId="{C709C6B3-78B7-44A7-89B0-A29ECA17B55B}" destId="{14EBCF8E-D698-4775-B4E3-01A2B8501EF8}" srcOrd="0" destOrd="0" presId="urn:microsoft.com/office/officeart/2011/layout/CircleProcess"/>
    <dgm:cxn modelId="{53D1EE01-9F10-458B-943F-B2F8F59A3105}" type="presParOf" srcId="{14EBCF8E-D698-4775-B4E3-01A2B8501EF8}" destId="{D058B2BD-1685-43CA-8744-0B22C9A81E38}" srcOrd="0" destOrd="0" presId="urn:microsoft.com/office/officeart/2011/layout/CircleProcess"/>
    <dgm:cxn modelId="{6DABB085-F329-4785-88FD-C504B14DF54E}" type="presParOf" srcId="{C709C6B3-78B7-44A7-89B0-A29ECA17B55B}" destId="{1E4E61C3-FADA-42EA-9D1D-AB6D9735E471}" srcOrd="1" destOrd="0" presId="urn:microsoft.com/office/officeart/2011/layout/CircleProcess"/>
    <dgm:cxn modelId="{D33DD555-3239-4002-A622-D26047C10D12}" type="presParOf" srcId="{1E4E61C3-FADA-42EA-9D1D-AB6D9735E471}" destId="{9C06D25E-0900-420D-B471-33A0E8325857}" srcOrd="0" destOrd="0" presId="urn:microsoft.com/office/officeart/2011/layout/CircleProcess"/>
    <dgm:cxn modelId="{FFC45C82-2745-4CA9-B0E9-12E7E4D9FCE7}" type="presParOf" srcId="{C709C6B3-78B7-44A7-89B0-A29ECA17B55B}" destId="{0F87A1D1-470F-44D3-8D43-6417ED3DA213}" srcOrd="2" destOrd="0" presId="urn:microsoft.com/office/officeart/2011/layout/CircleProcess"/>
    <dgm:cxn modelId="{984413B0-8DDB-4281-BF5E-F76DD28D2CA9}" type="presParOf" srcId="{C709C6B3-78B7-44A7-89B0-A29ECA17B55B}" destId="{9D6C94A8-8FDF-474C-875E-E9F802F7463A}" srcOrd="3" destOrd="0" presId="urn:microsoft.com/office/officeart/2011/layout/CircleProcess"/>
    <dgm:cxn modelId="{FC4A5CFD-B693-4372-92C6-80D36EF4CF6A}" type="presParOf" srcId="{9D6C94A8-8FDF-474C-875E-E9F802F7463A}" destId="{BE7A198A-E161-4407-8E1B-C977F7939526}" srcOrd="0" destOrd="0" presId="urn:microsoft.com/office/officeart/2011/layout/CircleProcess"/>
    <dgm:cxn modelId="{60952E54-01D0-41FF-89DD-5857AE1BB6E6}" type="presParOf" srcId="{C709C6B3-78B7-44A7-89B0-A29ECA17B55B}" destId="{493D37B6-3481-475D-886F-5796110D7C9E}" srcOrd="4" destOrd="0" presId="urn:microsoft.com/office/officeart/2011/layout/CircleProcess"/>
    <dgm:cxn modelId="{CF7622E1-A88B-4A83-ADE6-39C30D66D8BA}" type="presParOf" srcId="{493D37B6-3481-475D-886F-5796110D7C9E}" destId="{83AAA5E2-5E82-4DD3-8A5E-7CCBE77F4FB8}" srcOrd="0" destOrd="0" presId="urn:microsoft.com/office/officeart/2011/layout/CircleProcess"/>
    <dgm:cxn modelId="{19644EB0-AD68-4175-A404-D11878F1B11C}" type="presParOf" srcId="{C709C6B3-78B7-44A7-89B0-A29ECA17B55B}" destId="{9639F8F7-A24E-410A-991C-97B979D45C71}" srcOrd="5" destOrd="0" presId="urn:microsoft.com/office/officeart/2011/layout/CircleProcess"/>
    <dgm:cxn modelId="{8D0CA897-5854-4BD8-81F0-44A14C9982BD}" type="presParOf" srcId="{C709C6B3-78B7-44A7-89B0-A29ECA17B55B}" destId="{A49EB63D-77B3-4064-93EE-4346D5EFC63B}" srcOrd="6" destOrd="0" presId="urn:microsoft.com/office/officeart/2011/layout/CircleProcess"/>
    <dgm:cxn modelId="{4E54DDB3-8049-4135-8BDA-409212371E35}" type="presParOf" srcId="{A49EB63D-77B3-4064-93EE-4346D5EFC63B}" destId="{9BE37471-4E9F-4AE0-8ACA-F5F098360B9C}" srcOrd="0" destOrd="0" presId="urn:microsoft.com/office/officeart/2011/layout/CircleProcess"/>
    <dgm:cxn modelId="{EFA22C73-42A5-4000-A72A-C0157A2681FB}" type="presParOf" srcId="{C709C6B3-78B7-44A7-89B0-A29ECA17B55B}" destId="{2047AA1A-9989-4242-8E9E-1240F3D53E44}" srcOrd="7" destOrd="0" presId="urn:microsoft.com/office/officeart/2011/layout/CircleProcess"/>
    <dgm:cxn modelId="{AE2EBC3A-63B5-4E64-A015-996F1008DC08}" type="presParOf" srcId="{2047AA1A-9989-4242-8E9E-1240F3D53E44}" destId="{3E2727EF-C92C-4DEA-BA7D-429231A7D53E}" srcOrd="0" destOrd="0" presId="urn:microsoft.com/office/officeart/2011/layout/CircleProcess"/>
    <dgm:cxn modelId="{847EAC6B-19A7-4ED0-8C5E-F1EA994A1B06}" type="presParOf" srcId="{C709C6B3-78B7-44A7-89B0-A29ECA17B55B}" destId="{BB466F27-67B5-48AF-9F9B-0FA9EF37F220}" srcOrd="8" destOrd="0" presId="urn:microsoft.com/office/officeart/2011/layout/CircleProcess"/>
    <dgm:cxn modelId="{4ACCF7BB-8C55-42F2-BC59-49DB495A6461}" type="presParOf" srcId="{C709C6B3-78B7-44A7-89B0-A29ECA17B55B}" destId="{3D2F38FD-48EB-4E13-99BA-DCB1628B65DE}" srcOrd="9" destOrd="0" presId="urn:microsoft.com/office/officeart/2011/layout/CircleProcess"/>
    <dgm:cxn modelId="{ACC92B95-68CB-4374-B057-B6AD78AA994E}" type="presParOf" srcId="{3D2F38FD-48EB-4E13-99BA-DCB1628B65DE}" destId="{1D661D24-5873-4D25-AD1A-F47320E583EA}" srcOrd="0" destOrd="0" presId="urn:microsoft.com/office/officeart/2011/layout/CircleProcess"/>
    <dgm:cxn modelId="{38EBED99-FD15-4E9B-9F7F-B662A8BE13C1}" type="presParOf" srcId="{C709C6B3-78B7-44A7-89B0-A29ECA17B55B}" destId="{1F867928-28BD-46BD-A063-5DE64E39EBF3}" srcOrd="10" destOrd="0" presId="urn:microsoft.com/office/officeart/2011/layout/CircleProcess"/>
    <dgm:cxn modelId="{B1224DAC-031C-4B78-B0D6-96EB0FA7662D}" type="presParOf" srcId="{1F867928-28BD-46BD-A063-5DE64E39EBF3}" destId="{BA585CBF-6B1F-491C-A676-D26FF87EC85F}" srcOrd="0" destOrd="0" presId="urn:microsoft.com/office/officeart/2011/layout/CircleProcess"/>
    <dgm:cxn modelId="{D0733D01-6866-4D29-8A38-92CB0289EA9B}" type="presParOf" srcId="{C709C6B3-78B7-44A7-89B0-A29ECA17B55B}" destId="{AB93A935-529F-45EE-8582-68DA718A6D2A}" srcOrd="11" destOrd="0" presId="urn:microsoft.com/office/officeart/2011/layout/CircleProcess"/>
    <dgm:cxn modelId="{F5CDF5FE-9BCC-4260-8470-D0DC8A2B946B}" type="presParOf" srcId="{C709C6B3-78B7-44A7-89B0-A29ECA17B55B}" destId="{D8D4F427-37BC-4BFA-833C-068236E9146B}" srcOrd="12" destOrd="0" presId="urn:microsoft.com/office/officeart/2011/layout/CircleProcess"/>
    <dgm:cxn modelId="{EC896801-B2F4-4AA1-9109-3067990DE442}" type="presParOf" srcId="{D8D4F427-37BC-4BFA-833C-068236E9146B}" destId="{2196FA8D-5D41-46D2-B4EE-50205BCBCD3A}" srcOrd="0" destOrd="0" presId="urn:microsoft.com/office/officeart/2011/layout/CircleProcess"/>
    <dgm:cxn modelId="{800960B5-C913-4044-8FE3-F9C4E22025A9}" type="presParOf" srcId="{C709C6B3-78B7-44A7-89B0-A29ECA17B55B}" destId="{56D3ABD5-F901-4D2E-A63B-4F85FAC0677F}" srcOrd="13" destOrd="0" presId="urn:microsoft.com/office/officeart/2011/layout/CircleProcess"/>
    <dgm:cxn modelId="{17669452-D4BB-4BD3-A334-9B59476CF0AD}" type="presParOf" srcId="{56D3ABD5-F901-4D2E-A63B-4F85FAC0677F}" destId="{A2BAC516-BB2C-48E6-A847-C32E7700CE15}" srcOrd="0" destOrd="0" presId="urn:microsoft.com/office/officeart/2011/layout/CircleProcess"/>
    <dgm:cxn modelId="{346F49DB-4512-4AE9-AFC7-0F6D7C32B327}" type="presParOf" srcId="{C709C6B3-78B7-44A7-89B0-A29ECA17B55B}" destId="{ACB8B6C7-1982-429B-B0F3-9B5B58EE8BCA}" srcOrd="14"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D47FD-CD8E-4EC8-A7E3-BF3AC4BC5C1A}">
      <dsp:nvSpPr>
        <dsp:cNvPr id="0" name=""/>
        <dsp:cNvSpPr/>
      </dsp:nvSpPr>
      <dsp:spPr>
        <a:xfrm>
          <a:off x="526775" y="216003"/>
          <a:ext cx="6861661" cy="4251282"/>
        </a:xfrm>
        <a:prstGeom prst="swooshArrow">
          <a:avLst>
            <a:gd name="adj1" fmla="val 25000"/>
            <a:gd name="adj2" fmla="val 25000"/>
          </a:avLst>
        </a:prstGeom>
        <a:solidFill>
          <a:schemeClr val="accent3">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FBAF0AF7-1B97-5C4D-8266-E937301D0018}">
      <dsp:nvSpPr>
        <dsp:cNvPr id="0" name=""/>
        <dsp:cNvSpPr/>
      </dsp:nvSpPr>
      <dsp:spPr>
        <a:xfrm>
          <a:off x="1125644" y="3501781"/>
          <a:ext cx="181834" cy="181834"/>
        </a:xfrm>
        <a:prstGeom prst="ellipse">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24E3CB74-6B70-1A47-9D64-06C916C59A1E}">
      <dsp:nvSpPr>
        <dsp:cNvPr id="0" name=""/>
        <dsp:cNvSpPr/>
      </dsp:nvSpPr>
      <dsp:spPr>
        <a:xfrm>
          <a:off x="1216562" y="3592698"/>
          <a:ext cx="1035668" cy="1175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351" tIns="0" rIns="0" bIns="0" numCol="1" spcCol="1270" anchor="t" anchorCtr="0">
          <a:noAutofit/>
        </a:bodyPr>
        <a:lstStyle/>
        <a:p>
          <a:pPr marL="0" lvl="0" indent="0" algn="l" defTabSz="889000">
            <a:lnSpc>
              <a:spcPct val="90000"/>
            </a:lnSpc>
            <a:spcBef>
              <a:spcPct val="0"/>
            </a:spcBef>
            <a:spcAft>
              <a:spcPct val="35000"/>
            </a:spcAft>
            <a:buNone/>
          </a:pPr>
          <a:r>
            <a:rPr lang="it-IT" sz="2000" kern="1200" dirty="0"/>
            <a:t>Art. 39 </a:t>
          </a:r>
          <a:r>
            <a:rPr lang="it-IT" sz="2000" kern="1200" dirty="0" err="1"/>
            <a:t>Cost</a:t>
          </a:r>
          <a:r>
            <a:rPr lang="it-IT" sz="2000" kern="1200" dirty="0"/>
            <a:t>.</a:t>
          </a:r>
        </a:p>
        <a:p>
          <a:pPr marL="228600" lvl="1" indent="-228600" algn="l" defTabSz="889000">
            <a:lnSpc>
              <a:spcPct val="90000"/>
            </a:lnSpc>
            <a:spcBef>
              <a:spcPct val="0"/>
            </a:spcBef>
            <a:spcAft>
              <a:spcPct val="15000"/>
            </a:spcAft>
            <a:buChar char="•"/>
          </a:pPr>
          <a:r>
            <a:rPr lang="it-IT" sz="2000" kern="1200" dirty="0"/>
            <a:t>1948</a:t>
          </a:r>
        </a:p>
      </dsp:txBody>
      <dsp:txXfrm>
        <a:off x="1216562" y="3592698"/>
        <a:ext cx="1035668" cy="1175997"/>
      </dsp:txXfrm>
    </dsp:sp>
    <dsp:sp modelId="{EA820E28-3C8D-1F4C-A940-7BC2712AE255}">
      <dsp:nvSpPr>
        <dsp:cNvPr id="0" name=""/>
        <dsp:cNvSpPr/>
      </dsp:nvSpPr>
      <dsp:spPr>
        <a:xfrm>
          <a:off x="2109925" y="2556041"/>
          <a:ext cx="284611" cy="284611"/>
        </a:xfrm>
        <a:prstGeom prst="ellipse">
          <a:avLst/>
        </a:prstGeom>
        <a:solidFill>
          <a:schemeClr val="accent3">
            <a:hueOff val="2812566"/>
            <a:satOff val="-4220"/>
            <a:lumOff val="-68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23A20F35-A15E-3F47-949A-A3F1981B2EFE}">
      <dsp:nvSpPr>
        <dsp:cNvPr id="0" name=""/>
        <dsp:cNvSpPr/>
      </dsp:nvSpPr>
      <dsp:spPr>
        <a:xfrm>
          <a:off x="2252231" y="2698347"/>
          <a:ext cx="1312374" cy="2070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810" tIns="0" rIns="0" bIns="0" numCol="1" spcCol="1270" anchor="t" anchorCtr="0">
          <a:noAutofit/>
        </a:bodyPr>
        <a:lstStyle/>
        <a:p>
          <a:pPr marL="0" lvl="0" indent="0" algn="l" defTabSz="889000">
            <a:lnSpc>
              <a:spcPct val="90000"/>
            </a:lnSpc>
            <a:spcBef>
              <a:spcPct val="0"/>
            </a:spcBef>
            <a:spcAft>
              <a:spcPct val="35000"/>
            </a:spcAft>
            <a:buNone/>
          </a:pPr>
          <a:r>
            <a:rPr lang="it-IT" sz="2000" kern="1200" dirty="0"/>
            <a:t>Art. 19 </a:t>
          </a:r>
          <a:r>
            <a:rPr lang="it-IT" sz="2000" kern="1200" dirty="0" err="1"/>
            <a:t>St.lav</a:t>
          </a:r>
          <a:r>
            <a:rPr lang="it-IT" sz="2000" kern="1200" dirty="0"/>
            <a:t>.</a:t>
          </a:r>
        </a:p>
        <a:p>
          <a:pPr marL="228600" lvl="1" indent="-228600" algn="l" defTabSz="889000">
            <a:lnSpc>
              <a:spcPct val="90000"/>
            </a:lnSpc>
            <a:spcBef>
              <a:spcPct val="0"/>
            </a:spcBef>
            <a:spcAft>
              <a:spcPct val="15000"/>
            </a:spcAft>
            <a:buChar char="•"/>
          </a:pPr>
          <a:r>
            <a:rPr lang="it-IT" sz="2000" kern="1200" dirty="0"/>
            <a:t>1970</a:t>
          </a:r>
        </a:p>
      </dsp:txBody>
      <dsp:txXfrm>
        <a:off x="2252231" y="2698347"/>
        <a:ext cx="1312374" cy="2070349"/>
      </dsp:txXfrm>
    </dsp:sp>
    <dsp:sp modelId="{022DD1AC-3C67-B444-B35C-ACED6C9CDC21}">
      <dsp:nvSpPr>
        <dsp:cNvPr id="0" name=""/>
        <dsp:cNvSpPr/>
      </dsp:nvSpPr>
      <dsp:spPr>
        <a:xfrm>
          <a:off x="3374864" y="1802019"/>
          <a:ext cx="379481" cy="379481"/>
        </a:xfrm>
        <a:prstGeom prst="ellipse">
          <a:avLst/>
        </a:prstGeom>
        <a:solidFill>
          <a:schemeClr val="accent3">
            <a:hueOff val="5625132"/>
            <a:satOff val="-8440"/>
            <a:lumOff val="-137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D9FF2EC5-8102-134A-B698-03064098E488}">
      <dsp:nvSpPr>
        <dsp:cNvPr id="0" name=""/>
        <dsp:cNvSpPr/>
      </dsp:nvSpPr>
      <dsp:spPr>
        <a:xfrm>
          <a:off x="3564605" y="1991760"/>
          <a:ext cx="1525832" cy="2776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079" tIns="0" rIns="0" bIns="0" numCol="1" spcCol="1270" anchor="t" anchorCtr="0">
          <a:noAutofit/>
        </a:bodyPr>
        <a:lstStyle/>
        <a:p>
          <a:pPr marL="0" lvl="0" indent="0" algn="l" defTabSz="889000">
            <a:lnSpc>
              <a:spcPct val="90000"/>
            </a:lnSpc>
            <a:spcBef>
              <a:spcPct val="0"/>
            </a:spcBef>
            <a:spcAft>
              <a:spcPct val="35000"/>
            </a:spcAft>
            <a:buNone/>
          </a:pPr>
          <a:r>
            <a:rPr lang="it-IT" sz="2000" kern="1200" dirty="0"/>
            <a:t>RSU</a:t>
          </a:r>
        </a:p>
        <a:p>
          <a:pPr marL="228600" lvl="1" indent="-228600" algn="l" defTabSz="889000">
            <a:lnSpc>
              <a:spcPct val="90000"/>
            </a:lnSpc>
            <a:spcBef>
              <a:spcPct val="0"/>
            </a:spcBef>
            <a:spcAft>
              <a:spcPct val="15000"/>
            </a:spcAft>
            <a:buChar char="•"/>
          </a:pPr>
          <a:r>
            <a:rPr lang="it-IT" sz="2000" kern="1200" dirty="0"/>
            <a:t>1993</a:t>
          </a:r>
        </a:p>
      </dsp:txBody>
      <dsp:txXfrm>
        <a:off x="3564605" y="1991760"/>
        <a:ext cx="1525832" cy="2776936"/>
      </dsp:txXfrm>
    </dsp:sp>
    <dsp:sp modelId="{674148A7-1EC9-F04B-AA2F-4EBDD35FFC6E}">
      <dsp:nvSpPr>
        <dsp:cNvPr id="0" name=""/>
        <dsp:cNvSpPr/>
      </dsp:nvSpPr>
      <dsp:spPr>
        <a:xfrm>
          <a:off x="4845356" y="1213032"/>
          <a:ext cx="490163" cy="490163"/>
        </a:xfrm>
        <a:prstGeom prst="ellipse">
          <a:avLst/>
        </a:prstGeom>
        <a:solidFill>
          <a:schemeClr val="accent3">
            <a:hueOff val="8437698"/>
            <a:satOff val="-12660"/>
            <a:lumOff val="-205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F8405103-006A-5D4A-BCDE-F5EAC1739C49}">
      <dsp:nvSpPr>
        <dsp:cNvPr id="0" name=""/>
        <dsp:cNvSpPr/>
      </dsp:nvSpPr>
      <dsp:spPr>
        <a:xfrm>
          <a:off x="5090438" y="1458113"/>
          <a:ext cx="1581173" cy="3310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728" tIns="0" rIns="0" bIns="0" numCol="1" spcCol="1270" anchor="t" anchorCtr="0">
          <a:noAutofit/>
        </a:bodyPr>
        <a:lstStyle/>
        <a:p>
          <a:pPr marL="0" lvl="0" indent="0" algn="l" defTabSz="889000">
            <a:lnSpc>
              <a:spcPct val="90000"/>
            </a:lnSpc>
            <a:spcBef>
              <a:spcPct val="0"/>
            </a:spcBef>
            <a:spcAft>
              <a:spcPct val="35000"/>
            </a:spcAft>
            <a:buNone/>
          </a:pPr>
          <a:r>
            <a:rPr lang="it-IT" sz="2000" kern="1200" dirty="0"/>
            <a:t>Referendum</a:t>
          </a:r>
        </a:p>
        <a:p>
          <a:pPr marL="228600" lvl="1" indent="-228600" algn="l" defTabSz="889000">
            <a:lnSpc>
              <a:spcPct val="90000"/>
            </a:lnSpc>
            <a:spcBef>
              <a:spcPct val="0"/>
            </a:spcBef>
            <a:spcAft>
              <a:spcPct val="15000"/>
            </a:spcAft>
            <a:buChar char="•"/>
          </a:pPr>
          <a:r>
            <a:rPr lang="it-IT" sz="2000" kern="1200" dirty="0"/>
            <a:t>1995</a:t>
          </a:r>
        </a:p>
      </dsp:txBody>
      <dsp:txXfrm>
        <a:off x="5090438" y="1458113"/>
        <a:ext cx="1581173" cy="3310582"/>
      </dsp:txXfrm>
    </dsp:sp>
    <dsp:sp modelId="{1AE535A8-A47B-9748-9948-579307C93CC6}">
      <dsp:nvSpPr>
        <dsp:cNvPr id="0" name=""/>
        <dsp:cNvSpPr/>
      </dsp:nvSpPr>
      <dsp:spPr>
        <a:xfrm>
          <a:off x="6381414" y="807586"/>
          <a:ext cx="624563" cy="624563"/>
        </a:xfrm>
        <a:prstGeom prst="ellipse">
          <a:avLst/>
        </a:prstGeom>
        <a:solidFill>
          <a:schemeClr val="accent3">
            <a:hueOff val="11250264"/>
            <a:satOff val="-16880"/>
            <a:lumOff val="-274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3D13F957-13F9-A046-B053-1E957DCF99A8}">
      <dsp:nvSpPr>
        <dsp:cNvPr id="0" name=""/>
        <dsp:cNvSpPr/>
      </dsp:nvSpPr>
      <dsp:spPr>
        <a:xfrm>
          <a:off x="6671611" y="1131996"/>
          <a:ext cx="1581173" cy="3636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943" tIns="0" rIns="0" bIns="0" numCol="1" spcCol="1270" anchor="t" anchorCtr="0">
          <a:noAutofit/>
        </a:bodyPr>
        <a:lstStyle/>
        <a:p>
          <a:pPr marL="0" lvl="0" indent="0" algn="l" defTabSz="889000">
            <a:lnSpc>
              <a:spcPct val="90000"/>
            </a:lnSpc>
            <a:spcBef>
              <a:spcPct val="0"/>
            </a:spcBef>
            <a:spcAft>
              <a:spcPct val="35000"/>
            </a:spcAft>
            <a:buNone/>
          </a:pPr>
          <a:r>
            <a:rPr lang="it-IT" sz="2000" kern="1200" dirty="0"/>
            <a:t>Corte </a:t>
          </a:r>
          <a:r>
            <a:rPr lang="it-IT" sz="2000" kern="1200" dirty="0" err="1"/>
            <a:t>Cost</a:t>
          </a:r>
          <a:r>
            <a:rPr lang="it-IT" sz="2000" kern="1200" dirty="0"/>
            <a:t>.</a:t>
          </a:r>
        </a:p>
        <a:p>
          <a:pPr marL="228600" lvl="1" indent="-228600" algn="l" defTabSz="889000">
            <a:lnSpc>
              <a:spcPct val="90000"/>
            </a:lnSpc>
            <a:spcBef>
              <a:spcPct val="0"/>
            </a:spcBef>
            <a:spcAft>
              <a:spcPct val="15000"/>
            </a:spcAft>
            <a:buChar char="•"/>
          </a:pPr>
          <a:r>
            <a:rPr lang="it-IT" sz="2000" kern="1200" dirty="0"/>
            <a:t>231/13</a:t>
          </a:r>
        </a:p>
      </dsp:txBody>
      <dsp:txXfrm>
        <a:off x="6671611" y="1131996"/>
        <a:ext cx="1581173" cy="36366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58B2BD-1685-43CA-8744-0B22C9A81E38}">
      <dsp:nvSpPr>
        <dsp:cNvPr id="0" name=""/>
        <dsp:cNvSpPr/>
      </dsp:nvSpPr>
      <dsp:spPr>
        <a:xfrm>
          <a:off x="6854311" y="1504562"/>
          <a:ext cx="1562894" cy="1563150"/>
        </a:xfrm>
        <a:prstGeom prst="ellipse">
          <a:avLst/>
        </a:prstGeom>
        <a:gradFill rotWithShape="0">
          <a:gsLst>
            <a:gs pos="0">
              <a:schemeClr val="accent3">
                <a:hueOff val="0"/>
                <a:satOff val="0"/>
                <a:lumOff val="0"/>
                <a:alphaOff val="0"/>
                <a:tint val="43000"/>
                <a:satMod val="165000"/>
              </a:schemeClr>
            </a:gs>
            <a:gs pos="55000">
              <a:schemeClr val="accent3">
                <a:hueOff val="0"/>
                <a:satOff val="0"/>
                <a:lumOff val="0"/>
                <a:alphaOff val="0"/>
                <a:tint val="83000"/>
                <a:satMod val="155000"/>
              </a:schemeClr>
            </a:gs>
            <a:gs pos="100000">
              <a:schemeClr val="accent3">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C06D25E-0900-420D-B471-33A0E8325857}">
      <dsp:nvSpPr>
        <dsp:cNvPr id="0" name=""/>
        <dsp:cNvSpPr/>
      </dsp:nvSpPr>
      <dsp:spPr>
        <a:xfrm>
          <a:off x="6905881" y="1556676"/>
          <a:ext cx="1458923" cy="1458921"/>
        </a:xfrm>
        <a:prstGeom prst="ellipse">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it-IT" sz="2800" kern="1200" dirty="0">
              <a:latin typeface="Times New Roman" pitchFamily="18" charset="0"/>
              <a:cs typeface="Times New Roman" pitchFamily="18" charset="0"/>
            </a:rPr>
            <a:t>Part. </a:t>
          </a:r>
          <a:r>
            <a:rPr lang="it-IT" sz="2800" kern="1200" dirty="0" err="1">
              <a:latin typeface="Times New Roman" pitchFamily="18" charset="0"/>
              <a:cs typeface="Times New Roman" pitchFamily="18" charset="0"/>
            </a:rPr>
            <a:t>Cont</a:t>
          </a:r>
          <a:endParaRPr lang="it-IT" sz="2800" kern="1200" dirty="0">
            <a:latin typeface="Times New Roman" pitchFamily="18" charset="0"/>
            <a:cs typeface="Times New Roman" pitchFamily="18" charset="0"/>
          </a:endParaRPr>
        </a:p>
      </dsp:txBody>
      <dsp:txXfrm>
        <a:off x="7114655" y="1765132"/>
        <a:ext cx="1042206" cy="1042008"/>
      </dsp:txXfrm>
    </dsp:sp>
    <dsp:sp modelId="{BE7A198A-E161-4407-8E1B-C977F7939526}">
      <dsp:nvSpPr>
        <dsp:cNvPr id="0" name=""/>
        <dsp:cNvSpPr/>
      </dsp:nvSpPr>
      <dsp:spPr>
        <a:xfrm rot="2700000">
          <a:off x="5238274" y="1504643"/>
          <a:ext cx="1562713" cy="1562713"/>
        </a:xfrm>
        <a:prstGeom prst="teardrop">
          <a:avLst>
            <a:gd name="adj" fmla="val 100000"/>
          </a:avLst>
        </a:prstGeom>
        <a:gradFill rotWithShape="0">
          <a:gsLst>
            <a:gs pos="0">
              <a:schemeClr val="accent3">
                <a:hueOff val="2812566"/>
                <a:satOff val="-4220"/>
                <a:lumOff val="-686"/>
                <a:alphaOff val="0"/>
                <a:tint val="43000"/>
                <a:satMod val="165000"/>
              </a:schemeClr>
            </a:gs>
            <a:gs pos="55000">
              <a:schemeClr val="accent3">
                <a:hueOff val="2812566"/>
                <a:satOff val="-4220"/>
                <a:lumOff val="-686"/>
                <a:alphaOff val="0"/>
                <a:tint val="83000"/>
                <a:satMod val="155000"/>
              </a:schemeClr>
            </a:gs>
            <a:gs pos="100000">
              <a:schemeClr val="accent3">
                <a:hueOff val="2812566"/>
                <a:satOff val="-4220"/>
                <a:lumOff val="-686"/>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3AAA5E2-5E82-4DD3-8A5E-7CCBE77F4FB8}">
      <dsp:nvSpPr>
        <dsp:cNvPr id="0" name=""/>
        <dsp:cNvSpPr/>
      </dsp:nvSpPr>
      <dsp:spPr>
        <a:xfrm>
          <a:off x="5291417" y="1556676"/>
          <a:ext cx="1458923" cy="1458921"/>
        </a:xfrm>
        <a:prstGeom prst="ellipse">
          <a:avLst/>
        </a:prstGeom>
        <a:solidFill>
          <a:schemeClr val="lt1">
            <a:alpha val="90000"/>
            <a:hueOff val="0"/>
            <a:satOff val="0"/>
            <a:lumOff val="0"/>
            <a:alphaOff val="0"/>
          </a:schemeClr>
        </a:solidFill>
        <a:ln w="9525" cap="flat" cmpd="sng" algn="ctr">
          <a:solidFill>
            <a:schemeClr val="accent3">
              <a:hueOff val="2812566"/>
              <a:satOff val="-4220"/>
              <a:lumOff val="-686"/>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it-IT" sz="2800" kern="1200" dirty="0">
              <a:latin typeface="Times New Roman" pitchFamily="18" charset="0"/>
              <a:cs typeface="Times New Roman" pitchFamily="18" charset="0"/>
            </a:rPr>
            <a:t>Firma CC</a:t>
          </a:r>
        </a:p>
      </dsp:txBody>
      <dsp:txXfrm>
        <a:off x="5499359" y="1765132"/>
        <a:ext cx="1042206" cy="1042008"/>
      </dsp:txXfrm>
    </dsp:sp>
    <dsp:sp modelId="{9BE37471-4E9F-4AE0-8ACA-F5F098360B9C}">
      <dsp:nvSpPr>
        <dsp:cNvPr id="0" name=""/>
        <dsp:cNvSpPr/>
      </dsp:nvSpPr>
      <dsp:spPr>
        <a:xfrm rot="2700000">
          <a:off x="3623810" y="1504643"/>
          <a:ext cx="1562713" cy="1562713"/>
        </a:xfrm>
        <a:prstGeom prst="teardrop">
          <a:avLst>
            <a:gd name="adj" fmla="val 100000"/>
          </a:avLst>
        </a:prstGeom>
        <a:gradFill rotWithShape="0">
          <a:gsLst>
            <a:gs pos="0">
              <a:schemeClr val="accent3">
                <a:hueOff val="5625132"/>
                <a:satOff val="-8440"/>
                <a:lumOff val="-1373"/>
                <a:alphaOff val="0"/>
                <a:tint val="43000"/>
                <a:satMod val="165000"/>
              </a:schemeClr>
            </a:gs>
            <a:gs pos="55000">
              <a:schemeClr val="accent3">
                <a:hueOff val="5625132"/>
                <a:satOff val="-8440"/>
                <a:lumOff val="-1373"/>
                <a:alphaOff val="0"/>
                <a:tint val="83000"/>
                <a:satMod val="155000"/>
              </a:schemeClr>
            </a:gs>
            <a:gs pos="100000">
              <a:schemeClr val="accent3">
                <a:hueOff val="5625132"/>
                <a:satOff val="-8440"/>
                <a:lumOff val="-1373"/>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E2727EF-C92C-4DEA-BA7D-429231A7D53E}">
      <dsp:nvSpPr>
        <dsp:cNvPr id="0" name=""/>
        <dsp:cNvSpPr/>
      </dsp:nvSpPr>
      <dsp:spPr>
        <a:xfrm>
          <a:off x="3676121" y="1556676"/>
          <a:ext cx="1458923" cy="1458921"/>
        </a:xfrm>
        <a:prstGeom prst="ellipse">
          <a:avLst/>
        </a:prstGeom>
        <a:solidFill>
          <a:schemeClr val="lt1">
            <a:alpha val="90000"/>
            <a:hueOff val="0"/>
            <a:satOff val="0"/>
            <a:lumOff val="0"/>
            <a:alphaOff val="0"/>
          </a:schemeClr>
        </a:solidFill>
        <a:ln w="9525" cap="flat" cmpd="sng" algn="ctr">
          <a:solidFill>
            <a:schemeClr val="accent3">
              <a:hueOff val="5625132"/>
              <a:satOff val="-8440"/>
              <a:lumOff val="-1373"/>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it-IT" sz="2800" kern="1200" dirty="0" err="1">
              <a:latin typeface="Times New Roman" pitchFamily="18" charset="0"/>
              <a:cs typeface="Times New Roman" pitchFamily="18" charset="0"/>
            </a:rPr>
            <a:t>Elez</a:t>
          </a:r>
          <a:r>
            <a:rPr lang="it-IT" sz="2800" kern="1200" dirty="0">
              <a:latin typeface="Times New Roman" pitchFamily="18" charset="0"/>
              <a:cs typeface="Times New Roman" pitchFamily="18" charset="0"/>
            </a:rPr>
            <a:t>. </a:t>
          </a:r>
          <a:r>
            <a:rPr lang="it-IT" sz="2800" kern="1200" dirty="0" err="1">
              <a:latin typeface="Times New Roman" pitchFamily="18" charset="0"/>
              <a:cs typeface="Times New Roman" pitchFamily="18" charset="0"/>
            </a:rPr>
            <a:t>rsu</a:t>
          </a:r>
          <a:endParaRPr lang="it-IT" sz="2800" kern="1200" dirty="0">
            <a:latin typeface="Times New Roman" pitchFamily="18" charset="0"/>
            <a:cs typeface="Times New Roman" pitchFamily="18" charset="0"/>
          </a:endParaRPr>
        </a:p>
      </dsp:txBody>
      <dsp:txXfrm>
        <a:off x="3884063" y="1765132"/>
        <a:ext cx="1042206" cy="1042008"/>
      </dsp:txXfrm>
    </dsp:sp>
    <dsp:sp modelId="{1D661D24-5873-4D25-AD1A-F47320E583EA}">
      <dsp:nvSpPr>
        <dsp:cNvPr id="0" name=""/>
        <dsp:cNvSpPr/>
      </dsp:nvSpPr>
      <dsp:spPr>
        <a:xfrm rot="2700000">
          <a:off x="2008514" y="1504643"/>
          <a:ext cx="1562713" cy="1562713"/>
        </a:xfrm>
        <a:prstGeom prst="teardrop">
          <a:avLst>
            <a:gd name="adj" fmla="val 100000"/>
          </a:avLst>
        </a:prstGeom>
        <a:gradFill rotWithShape="0">
          <a:gsLst>
            <a:gs pos="0">
              <a:schemeClr val="accent3">
                <a:hueOff val="8437698"/>
                <a:satOff val="-12660"/>
                <a:lumOff val="-2059"/>
                <a:alphaOff val="0"/>
                <a:tint val="43000"/>
                <a:satMod val="165000"/>
              </a:schemeClr>
            </a:gs>
            <a:gs pos="55000">
              <a:schemeClr val="accent3">
                <a:hueOff val="8437698"/>
                <a:satOff val="-12660"/>
                <a:lumOff val="-2059"/>
                <a:alphaOff val="0"/>
                <a:tint val="83000"/>
                <a:satMod val="155000"/>
              </a:schemeClr>
            </a:gs>
            <a:gs pos="100000">
              <a:schemeClr val="accent3">
                <a:hueOff val="8437698"/>
                <a:satOff val="-12660"/>
                <a:lumOff val="-2059"/>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A585CBF-6B1F-491C-A676-D26FF87EC85F}">
      <dsp:nvSpPr>
        <dsp:cNvPr id="0" name=""/>
        <dsp:cNvSpPr/>
      </dsp:nvSpPr>
      <dsp:spPr>
        <a:xfrm>
          <a:off x="2060825" y="1556676"/>
          <a:ext cx="1458923" cy="1458921"/>
        </a:xfrm>
        <a:prstGeom prst="ellipse">
          <a:avLst/>
        </a:prstGeom>
        <a:solidFill>
          <a:schemeClr val="lt1">
            <a:alpha val="90000"/>
            <a:hueOff val="0"/>
            <a:satOff val="0"/>
            <a:lumOff val="0"/>
            <a:alphaOff val="0"/>
          </a:schemeClr>
        </a:solidFill>
        <a:ln w="9525" cap="flat" cmpd="sng" algn="ctr">
          <a:solidFill>
            <a:schemeClr val="accent3">
              <a:hueOff val="8437698"/>
              <a:satOff val="-12660"/>
              <a:lumOff val="-2059"/>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it-IT" sz="2800" kern="1200" dirty="0" err="1">
              <a:latin typeface="Times New Roman" pitchFamily="18" charset="0"/>
              <a:cs typeface="Times New Roman" pitchFamily="18" charset="0"/>
            </a:rPr>
            <a:t>Mag</a:t>
          </a:r>
          <a:r>
            <a:rPr lang="it-IT" sz="2800" kern="1200" dirty="0">
              <a:latin typeface="Times New Roman" pitchFamily="18" charset="0"/>
              <a:cs typeface="Times New Roman" pitchFamily="18" charset="0"/>
            </a:rPr>
            <a:t>. </a:t>
          </a:r>
          <a:r>
            <a:rPr lang="it-IT" sz="2800" kern="1200" dirty="0" err="1">
              <a:latin typeface="Times New Roman" pitchFamily="18" charset="0"/>
              <a:cs typeface="Times New Roman" pitchFamily="18" charset="0"/>
            </a:rPr>
            <a:t>rappr</a:t>
          </a:r>
          <a:endParaRPr lang="it-IT" sz="2800" kern="1200" dirty="0">
            <a:latin typeface="Times New Roman" pitchFamily="18" charset="0"/>
            <a:cs typeface="Times New Roman" pitchFamily="18" charset="0"/>
          </a:endParaRPr>
        </a:p>
      </dsp:txBody>
      <dsp:txXfrm>
        <a:off x="2269599" y="1765132"/>
        <a:ext cx="1042206" cy="1042008"/>
      </dsp:txXfrm>
    </dsp:sp>
    <dsp:sp modelId="{2196FA8D-5D41-46D2-B4EE-50205BCBCD3A}">
      <dsp:nvSpPr>
        <dsp:cNvPr id="0" name=""/>
        <dsp:cNvSpPr/>
      </dsp:nvSpPr>
      <dsp:spPr>
        <a:xfrm rot="2700000">
          <a:off x="393218" y="1504643"/>
          <a:ext cx="1562713" cy="1562713"/>
        </a:xfrm>
        <a:prstGeom prst="teardrop">
          <a:avLst>
            <a:gd name="adj" fmla="val 100000"/>
          </a:avLst>
        </a:prstGeom>
        <a:gradFill rotWithShape="0">
          <a:gsLst>
            <a:gs pos="0">
              <a:schemeClr val="accent3">
                <a:hueOff val="11250264"/>
                <a:satOff val="-16880"/>
                <a:lumOff val="-2745"/>
                <a:alphaOff val="0"/>
                <a:tint val="43000"/>
                <a:satMod val="165000"/>
              </a:schemeClr>
            </a:gs>
            <a:gs pos="55000">
              <a:schemeClr val="accent3">
                <a:hueOff val="11250264"/>
                <a:satOff val="-16880"/>
                <a:lumOff val="-2745"/>
                <a:alphaOff val="0"/>
                <a:tint val="83000"/>
                <a:satMod val="155000"/>
              </a:schemeClr>
            </a:gs>
            <a:gs pos="100000">
              <a:schemeClr val="accent3">
                <a:hueOff val="11250264"/>
                <a:satOff val="-16880"/>
                <a:lumOff val="-2745"/>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2BAC516-BB2C-48E6-A847-C32E7700CE15}">
      <dsp:nvSpPr>
        <dsp:cNvPr id="0" name=""/>
        <dsp:cNvSpPr/>
      </dsp:nvSpPr>
      <dsp:spPr>
        <a:xfrm>
          <a:off x="445529" y="1556676"/>
          <a:ext cx="1458923" cy="1458921"/>
        </a:xfrm>
        <a:prstGeom prst="ellipse">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it-IT" sz="2800" kern="1200" dirty="0"/>
            <a:t>n. </a:t>
          </a:r>
          <a:r>
            <a:rPr lang="it-IT" sz="2800" kern="1200" dirty="0" err="1"/>
            <a:t>iscri</a:t>
          </a:r>
          <a:r>
            <a:rPr lang="it-IT" sz="2800" kern="1200" dirty="0"/>
            <a:t>.</a:t>
          </a:r>
          <a:endParaRPr lang="it-IT" sz="2800" kern="1200" dirty="0">
            <a:latin typeface="Times New Roman" pitchFamily="18" charset="0"/>
            <a:cs typeface="Times New Roman" pitchFamily="18" charset="0"/>
          </a:endParaRPr>
        </a:p>
      </dsp:txBody>
      <dsp:txXfrm>
        <a:off x="654303" y="1765132"/>
        <a:ext cx="1042206" cy="104200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Processo con cerchi in sequenza"/>
  <dgm:desc val="Mostra i passaggi sequenziali in un processo. Supporta al massimo undici forme di livello 1 e un numero illimitato di forme di livello 2. Risultati ottimali con piccole quantità di testo. Il testo non utilizzato non viene visualizzato ma rimane disponibile se si cambia il layout."/>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it-IT" sz="1200"/>
            </a:lvl1pPr>
          </a:lstStyle>
          <a:p>
            <a:endParaRPr lang="it-I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it-IT" sz="1200"/>
            </a:lvl1pPr>
          </a:lstStyle>
          <a:p>
            <a:fld id="{724506C0-3FFE-45A5-803D-9F4FC5464A70}" type="datetimeFigureOut">
              <a:t>26/10/20</a:t>
            </a:fld>
            <a:endParaRPr lang="it-I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it-IT" sz="1200"/>
            </a:lvl1pPr>
          </a:lstStyle>
          <a:p>
            <a:endParaRPr lang="it-I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it-IT" sz="1200"/>
            </a:lvl1pPr>
          </a:lstStyle>
          <a:p>
            <a:fld id="{F8646707-6BBD-41A9-B4DF-0C76A73A2D2A}" type="slidenum">
              <a:t>‹N›</a:t>
            </a:fld>
            <a:endParaRPr lang="it-IT"/>
          </a:p>
        </p:txBody>
      </p:sp>
    </p:spTree>
    <p:extLst>
      <p:ext uri="{BB962C8B-B14F-4D97-AF65-F5344CB8AC3E}">
        <p14:creationId xmlns:p14="http://schemas.microsoft.com/office/powerpoint/2010/main" val="897669121"/>
      </p:ext>
    </p:extLst>
  </p:cSld>
  <p:clrMap bg1="lt1" tx1="dk1" bg2="lt2" tx2="dk2" accent1="accent1" accent2="accent2" accent3="accent3" accent4="accent4" accent5="accent5" accent6="accent6" hlink="hlink" folHlink="folHlink"/>
  <p:notesStyle>
    <a:lvl1pPr marL="0" algn="l" defTabSz="914400" rtl="0" eaLnBrk="1" latinLnBrk="0" hangingPunct="1">
      <a:defRPr lang="it-IT" sz="1200" kern="1200">
        <a:solidFill>
          <a:schemeClr val="tx1"/>
        </a:solidFill>
        <a:latin typeface="+mn-lt"/>
        <a:ea typeface="+mn-ea"/>
        <a:cs typeface="+mn-cs"/>
      </a:defRPr>
    </a:lvl1pPr>
    <a:lvl2pPr marL="457200" algn="l" defTabSz="914400" rtl="0" eaLnBrk="1" latinLnBrk="0" hangingPunct="1">
      <a:defRPr lang="it-IT" sz="1200" kern="1200">
        <a:solidFill>
          <a:schemeClr val="tx1"/>
        </a:solidFill>
        <a:latin typeface="+mn-lt"/>
        <a:ea typeface="+mn-ea"/>
        <a:cs typeface="+mn-cs"/>
      </a:defRPr>
    </a:lvl2pPr>
    <a:lvl3pPr marL="914400" algn="l" defTabSz="914400" rtl="0" eaLnBrk="1" latinLnBrk="0" hangingPunct="1">
      <a:defRPr lang="it-IT" sz="1200" kern="1200">
        <a:solidFill>
          <a:schemeClr val="tx1"/>
        </a:solidFill>
        <a:latin typeface="+mn-lt"/>
        <a:ea typeface="+mn-ea"/>
        <a:cs typeface="+mn-cs"/>
      </a:defRPr>
    </a:lvl3pPr>
    <a:lvl4pPr marL="1371600" algn="l" defTabSz="914400" rtl="0" eaLnBrk="1" latinLnBrk="0" hangingPunct="1">
      <a:defRPr lang="it-IT" sz="1200" kern="1200">
        <a:solidFill>
          <a:schemeClr val="tx1"/>
        </a:solidFill>
        <a:latin typeface="+mn-lt"/>
        <a:ea typeface="+mn-ea"/>
        <a:cs typeface="+mn-cs"/>
      </a:defRPr>
    </a:lvl4pPr>
    <a:lvl5pPr marL="1828800" algn="l" defTabSz="914400" rtl="0" eaLnBrk="1" latinLnBrk="0" hangingPunct="1">
      <a:defRPr lang="it-IT" sz="1200" kern="1200">
        <a:solidFill>
          <a:schemeClr val="tx1"/>
        </a:solidFill>
        <a:latin typeface="+mn-lt"/>
        <a:ea typeface="+mn-ea"/>
        <a:cs typeface="+mn-cs"/>
      </a:defRPr>
    </a:lvl5pPr>
    <a:lvl6pPr marL="2286000" algn="l" defTabSz="914400" rtl="0" eaLnBrk="1" latinLnBrk="0" hangingPunct="1">
      <a:defRPr lang="it-IT" sz="1200" kern="1200">
        <a:solidFill>
          <a:schemeClr val="tx1"/>
        </a:solidFill>
        <a:latin typeface="+mn-lt"/>
        <a:ea typeface="+mn-ea"/>
        <a:cs typeface="+mn-cs"/>
      </a:defRPr>
    </a:lvl6pPr>
    <a:lvl7pPr marL="2743200" algn="l" defTabSz="914400" rtl="0" eaLnBrk="1" latinLnBrk="0" hangingPunct="1">
      <a:defRPr lang="it-IT" sz="1200" kern="1200">
        <a:solidFill>
          <a:schemeClr val="tx1"/>
        </a:solidFill>
        <a:latin typeface="+mn-lt"/>
        <a:ea typeface="+mn-ea"/>
        <a:cs typeface="+mn-cs"/>
      </a:defRPr>
    </a:lvl7pPr>
    <a:lvl8pPr marL="3200400" algn="l" defTabSz="914400" rtl="0" eaLnBrk="1" latinLnBrk="0" hangingPunct="1">
      <a:defRPr lang="it-IT" sz="1200" kern="1200">
        <a:solidFill>
          <a:schemeClr val="tx1"/>
        </a:solidFill>
        <a:latin typeface="+mn-lt"/>
        <a:ea typeface="+mn-ea"/>
        <a:cs typeface="+mn-cs"/>
      </a:defRPr>
    </a:lvl8pPr>
    <a:lvl9pPr marL="3657600" algn="l" defTabSz="914400" rtl="0" eaLnBrk="1" latinLnBrk="0" hangingPunct="1">
      <a:defRPr lang="it-IT"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it-IT"/>
            </a:pPr>
            <a:r>
              <a:rPr lang="it-IT" dirty="0"/>
              <a:t>Questo modello può essere utilizzato come file iniziale per l'aggiornamento dei cardini del</a:t>
            </a:r>
            <a:r>
              <a:rPr lang="it-IT" baseline="0" dirty="0"/>
              <a:t> progetto.</a:t>
            </a:r>
            <a:endParaRPr lang="it-IT" dirty="0"/>
          </a:p>
          <a:p>
            <a:endParaRPr lang="it-IT" baseline="0" dirty="0"/>
          </a:p>
          <a:p>
            <a:pPr lvl="0"/>
            <a:r>
              <a:rPr lang="it-IT" sz="1000" b="1" dirty="0"/>
              <a:t>Sezioni</a:t>
            </a:r>
            <a:endParaRPr lang="it-IT" sz="1000" b="0" dirty="0"/>
          </a:p>
          <a:p>
            <a:pPr lvl="0"/>
            <a:r>
              <a:rPr lang="it-IT" sz="1000" b="0" dirty="0"/>
              <a:t>Fare clic con il pulsante destro del mouse su una diapositiva per aggiungere sezioni.</a:t>
            </a:r>
            <a:r>
              <a:rPr lang="it-IT" sz="1000" b="0" baseline="0" dirty="0"/>
              <a:t> Le sezioni possono essere utili per organizzare le diapositive o agevolare la collaborazione tra più autori.</a:t>
            </a:r>
            <a:endParaRPr lang="it-IT" sz="1000" b="0" dirty="0"/>
          </a:p>
          <a:p>
            <a:pPr lvl="0"/>
            <a:endParaRPr lang="it-IT" sz="1000" b="1" dirty="0"/>
          </a:p>
          <a:p>
            <a:pPr lvl="0"/>
            <a:r>
              <a:rPr lang="it-IT" sz="1000" b="1" dirty="0"/>
              <a:t>Note</a:t>
            </a:r>
          </a:p>
          <a:p>
            <a:pPr lvl="0"/>
            <a:r>
              <a:rPr lang="it-IT" sz="1000" dirty="0"/>
              <a:t>Utilizzare la sezione Note per indicazioni sull'esecuzione della presentazione oppure per fornire informazioni aggiuntive per il pubblico.</a:t>
            </a:r>
            <a:r>
              <a:rPr lang="it-IT" sz="1000" baseline="0" dirty="0"/>
              <a:t> Mostrare queste note nella visualizzazione Presentazione durante la presentazione. </a:t>
            </a:r>
          </a:p>
          <a:p>
            <a:pPr lvl="0">
              <a:buFontTx/>
              <a:buNone/>
            </a:pPr>
            <a:r>
              <a:rPr lang="it-IT" sz="1000" dirty="0"/>
              <a:t>Valutare con attenzione le dimensioni dei caratteri, importanti per l'accessibilità, la visibilità, la registrazione video e la produzione online.</a:t>
            </a:r>
          </a:p>
          <a:p>
            <a:pPr lvl="0"/>
            <a:endParaRPr lang="it-IT" sz="1000" dirty="0"/>
          </a:p>
          <a:p>
            <a:pPr lvl="0">
              <a:buFontTx/>
              <a:buNone/>
            </a:pPr>
            <a:r>
              <a:rPr lang="it-IT" sz="1000" b="1" dirty="0"/>
              <a:t>Colori coordinati </a:t>
            </a:r>
          </a:p>
          <a:p>
            <a:pPr lvl="0">
              <a:buFontTx/>
              <a:buNone/>
            </a:pPr>
            <a:r>
              <a:rPr lang="it-IT" sz="1000" dirty="0"/>
              <a:t>Prestare particolare attenzione ai grafici, ai diagrammi e alle caselle di testo.</a:t>
            </a:r>
            <a:r>
              <a:rPr lang="it-IT" sz="1000" baseline="0" dirty="0"/>
              <a:t> </a:t>
            </a:r>
            <a:endParaRPr lang="it-IT" sz="1000" dirty="0"/>
          </a:p>
          <a:p>
            <a:pPr lvl="0"/>
            <a:r>
              <a:rPr lang="it-IT" sz="1000" dirty="0"/>
              <a:t>Tenere presente che i partecipanti eseguiranno la stampa in bianco e nero o </a:t>
            </a:r>
            <a:r>
              <a:rPr lang="it-IT" sz="1000" dirty="0" err="1"/>
              <a:t>in gradazioni di grigio</a:t>
            </a:r>
            <a:r>
              <a:rPr lang="it-IT" sz="1000" dirty="0"/>
              <a:t>. Eseguire una stampa di prova per assicurarsi che i colori risultino corretti in una stampa in solo bianco e nero e </a:t>
            </a:r>
            <a:r>
              <a:rPr lang="it-IT" sz="1000" dirty="0" err="1"/>
              <a:t>in gradazioni di grigio</a:t>
            </a:r>
            <a:r>
              <a:rPr lang="it-IT" sz="1000" dirty="0"/>
              <a:t>.</a:t>
            </a:r>
          </a:p>
          <a:p>
            <a:pPr lvl="0">
              <a:buFontTx/>
              <a:buNone/>
            </a:pPr>
            <a:endParaRPr lang="it-IT" sz="1000" dirty="0"/>
          </a:p>
          <a:p>
            <a:pPr lvl="0">
              <a:buFontTx/>
              <a:buNone/>
            </a:pPr>
            <a:r>
              <a:rPr lang="it-IT" sz="1000" b="1" dirty="0"/>
              <a:t>Grafica, tabelle e grafici</a:t>
            </a:r>
          </a:p>
          <a:p>
            <a:pPr lvl="0"/>
            <a:r>
              <a:rPr lang="it-IT" sz="1000" dirty="0"/>
              <a:t>Scegliere la semplicità: se possibile utilizzare stili e colori coerenti, che non rappresentino elementi di distrazione.</a:t>
            </a:r>
          </a:p>
          <a:p>
            <a:pPr lvl="0"/>
            <a:r>
              <a:rPr lang="it-IT" sz="1000" dirty="0"/>
              <a:t>Assegnare un'etichetta a tutti i grafici e a tutte le tabelle.</a:t>
            </a:r>
          </a:p>
          <a:p>
            <a:endParaRPr lang="it-IT" dirty="0"/>
          </a:p>
          <a:p>
            <a:endParaRPr lang="it-IT" dirty="0"/>
          </a:p>
        </p:txBody>
      </p:sp>
      <p:sp>
        <p:nvSpPr>
          <p:cNvPr id="4" name="Slide Number Placeholder 3"/>
          <p:cNvSpPr>
            <a:spLocks noGrp="1"/>
          </p:cNvSpPr>
          <p:nvPr>
            <p:ph type="sldNum" sz="quarter" idx="10"/>
          </p:nvPr>
        </p:nvSpPr>
        <p:spPr/>
        <p:txBody>
          <a:bodyPr/>
          <a:lstStyle/>
          <a:p>
            <a:fld id="{5E0C3846-8D4C-4326-8BC7-9B455A036298}" type="slidenum">
              <a:rPr lang="it-IT" smtClean="0"/>
              <a:pPr/>
              <a:t>1</a:t>
            </a:fld>
            <a:endParaRPr lang="it-IT"/>
          </a:p>
        </p:txBody>
      </p:sp>
    </p:spTree>
    <p:extLst>
      <p:ext uri="{BB962C8B-B14F-4D97-AF65-F5344CB8AC3E}">
        <p14:creationId xmlns:p14="http://schemas.microsoft.com/office/powerpoint/2010/main" val="1507751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r>
              <a:rPr lang="it-IT" dirty="0"/>
              <a:t>* Se sono presenti</a:t>
            </a:r>
            <a:r>
              <a:rPr lang="it-IT" baseline="0" dirty="0"/>
              <a:t> problemi che causano ritardi o devono essere discussi in maggiore dettaglio, includere altre informazioni nella diapositiva successiva.</a:t>
            </a:r>
          </a:p>
          <a:p>
            <a:pPr>
              <a:buFont typeface="Arial" charset="0"/>
              <a:buNone/>
            </a:pPr>
            <a:endParaRPr lang="it-IT" baseline="0" dirty="0"/>
          </a:p>
        </p:txBody>
      </p:sp>
      <p:sp>
        <p:nvSpPr>
          <p:cNvPr id="4" name="Slide Number Placeholder 3"/>
          <p:cNvSpPr>
            <a:spLocks noGrp="1"/>
          </p:cNvSpPr>
          <p:nvPr>
            <p:ph type="sldNum" sz="quarter" idx="10"/>
          </p:nvPr>
        </p:nvSpPr>
        <p:spPr/>
        <p:txBody>
          <a:bodyPr/>
          <a:lstStyle/>
          <a:p>
            <a:fld id="{5E0C3846-8D4C-4326-8BC7-9B455A036298}" type="slidenum">
              <a:rPr lang="it-IT" smtClean="0"/>
              <a:pPr/>
              <a:t>2</a:t>
            </a:fld>
            <a:endParaRPr lang="it-IT"/>
          </a:p>
        </p:txBody>
      </p:sp>
    </p:spTree>
    <p:extLst>
      <p:ext uri="{BB962C8B-B14F-4D97-AF65-F5344CB8AC3E}">
        <p14:creationId xmlns:p14="http://schemas.microsoft.com/office/powerpoint/2010/main" val="188910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t-IT" baseline="0" dirty="0"/>
              <a:t>Duplicare la diapositiva a seconda delle necessità se sono presenti più problemi.</a:t>
            </a:r>
          </a:p>
          <a:p>
            <a:r>
              <a:rPr lang="it-IT" dirty="0"/>
              <a:t>Questa diapositive e quelle correlate</a:t>
            </a:r>
            <a:r>
              <a:rPr lang="it-IT" baseline="0" dirty="0"/>
              <a:t> possono essere spostate nell'appendice o nascoste, se necessario.</a:t>
            </a:r>
            <a:endParaRPr lang="it-IT" dirty="0"/>
          </a:p>
        </p:txBody>
      </p:sp>
      <p:sp>
        <p:nvSpPr>
          <p:cNvPr id="4" name="Slide Number Placeholder 3"/>
          <p:cNvSpPr>
            <a:spLocks noGrp="1"/>
          </p:cNvSpPr>
          <p:nvPr>
            <p:ph type="sldNum" sz="quarter" idx="10"/>
          </p:nvPr>
        </p:nvSpPr>
        <p:spPr/>
        <p:txBody>
          <a:bodyPr/>
          <a:lstStyle/>
          <a:p>
            <a:fld id="{5E0C3846-8D4C-4326-8BC7-9B455A036298}" type="slidenum">
              <a:rPr lang="it-IT" smtClean="0"/>
              <a:pPr/>
              <a:t>4</a:t>
            </a:fld>
            <a:endParaRPr lang="it-IT"/>
          </a:p>
        </p:txBody>
      </p:sp>
    </p:spTree>
    <p:extLst>
      <p:ext uri="{BB962C8B-B14F-4D97-AF65-F5344CB8AC3E}">
        <p14:creationId xmlns:p14="http://schemas.microsoft.com/office/powerpoint/2010/main" val="1662013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t-IT" dirty="0"/>
              <a:t>Le diapositive seguenti</a:t>
            </a:r>
            <a:r>
              <a:rPr lang="it-IT" baseline="0" dirty="0"/>
              <a:t> illustrano diversi esempi di sequenze temporali con grafica SmartArt.</a:t>
            </a:r>
            <a:endParaRPr lang="it-IT" dirty="0"/>
          </a:p>
          <a:p>
            <a:r>
              <a:rPr lang="it-IT" dirty="0"/>
              <a:t>Includere una sequenza temporale per il progetto, che indichi chiaramente le attività cardine e</a:t>
            </a:r>
            <a:r>
              <a:rPr lang="it-IT" baseline="0" dirty="0"/>
              <a:t> le date importanti, </a:t>
            </a:r>
            <a:r>
              <a:rPr lang="it-IT" dirty="0"/>
              <a:t>oltre a evidenziare la posizione corrente del progetto.</a:t>
            </a:r>
          </a:p>
          <a:p>
            <a:endParaRPr lang="it-IT" dirty="0"/>
          </a:p>
          <a:p>
            <a:endParaRPr lang="it-IT" dirty="0"/>
          </a:p>
        </p:txBody>
      </p:sp>
      <p:sp>
        <p:nvSpPr>
          <p:cNvPr id="4" name="Slide Number Placeholder 3"/>
          <p:cNvSpPr>
            <a:spLocks noGrp="1"/>
          </p:cNvSpPr>
          <p:nvPr>
            <p:ph type="sldNum" sz="quarter" idx="10"/>
          </p:nvPr>
        </p:nvSpPr>
        <p:spPr/>
        <p:txBody>
          <a:bodyPr/>
          <a:lstStyle/>
          <a:p>
            <a:fld id="{5E0C3846-8D4C-4326-8BC7-9B455A036298}" type="slidenum">
              <a:rPr lang="it-IT" smtClean="0"/>
              <a:pPr/>
              <a:t>7</a:t>
            </a:fld>
            <a:endParaRPr lang="it-IT"/>
          </a:p>
        </p:txBody>
      </p:sp>
    </p:spTree>
    <p:extLst>
      <p:ext uri="{BB962C8B-B14F-4D97-AF65-F5344CB8AC3E}">
        <p14:creationId xmlns:p14="http://schemas.microsoft.com/office/powerpoint/2010/main" val="1387622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endParaRPr lang="it-IT" sz="1200" baseline="0" dirty="0"/>
          </a:p>
        </p:txBody>
      </p:sp>
    </p:spTree>
    <p:extLst>
      <p:ext uri="{BB962C8B-B14F-4D97-AF65-F5344CB8AC3E}">
        <p14:creationId xmlns:p14="http://schemas.microsoft.com/office/powerpoint/2010/main" val="19368462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733203"/>
            <a:ext cx="9144000" cy="6124797"/>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477000" y="1295400"/>
            <a:ext cx="901373" cy="901373"/>
          </a:xfrm>
          <a:prstGeom prst="ellipse">
            <a:avLst/>
          </a:prstGeom>
          <a:ln>
            <a:noFill/>
          </a:ln>
          <a:effectLst>
            <a:outerShdw blurRad="292100" dist="76200" dir="2700000" algn="tl" rotWithShape="0">
              <a:srgbClr val="333333">
                <a:alpha val="50000"/>
              </a:srgbClr>
            </a:outerShdw>
          </a:effectLst>
        </p:spPr>
      </p:pic>
      <p:pic>
        <p:nvPicPr>
          <p:cNvPr id="9" name="Picture 8"/>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5791200" y="1905000"/>
            <a:ext cx="1240461" cy="1240461"/>
          </a:xfrm>
          <a:prstGeom prst="ellipse">
            <a:avLst/>
          </a:prstGeom>
          <a:ln>
            <a:noFill/>
          </a:ln>
          <a:effectLst>
            <a:outerShdw blurRad="292100" dist="76200" dir="2700000" algn="tl" rotWithShape="0">
              <a:srgbClr val="333333">
                <a:alpha val="50000"/>
              </a:srgbClr>
            </a:outerShdw>
          </a:effectLst>
        </p:spPr>
      </p:pic>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05600" y="2209800"/>
            <a:ext cx="1828800" cy="1828800"/>
          </a:xfrm>
          <a:prstGeom prst="ellipse">
            <a:avLst/>
          </a:prstGeom>
          <a:ln>
            <a:noFill/>
          </a:ln>
          <a:effectLst>
            <a:outerShdw blurRad="292100" dist="76200" dir="2700000" algn="tl" rotWithShape="0">
              <a:srgbClr val="333333">
                <a:alpha val="50000"/>
              </a:srgbClr>
            </a:outerShdw>
          </a:effectLst>
        </p:spPr>
      </p:pic>
      <p:sp>
        <p:nvSpPr>
          <p:cNvPr id="2" name="Title 1"/>
          <p:cNvSpPr>
            <a:spLocks noGrp="1"/>
          </p:cNvSpPr>
          <p:nvPr>
            <p:ph type="ctrTitle"/>
          </p:nvPr>
        </p:nvSpPr>
        <p:spPr>
          <a:xfrm>
            <a:off x="381000" y="381001"/>
            <a:ext cx="7772400" cy="761999"/>
          </a:xfrm>
        </p:spPr>
        <p:txBody>
          <a:bodyPr anchor="t"/>
          <a:lstStyle>
            <a:lvl1pPr algn="l" eaLnBrk="1" latinLnBrk="0" hangingPunct="1">
              <a:defRPr kumimoji="0" lang="it-IT">
                <a:latin typeface="Georgia" pitchFamily="18" charset="0"/>
              </a:defRPr>
            </a:lvl1pPr>
          </a:lstStyle>
          <a:p>
            <a:pPr eaLnBrk="1" latinLnBrk="0" hangingPunct="1"/>
            <a:r>
              <a:rPr lang="it-IT"/>
              <a:t>Fare clic per modificare lo stile del titolo</a:t>
            </a:r>
            <a:endParaRPr/>
          </a:p>
        </p:txBody>
      </p:sp>
      <p:sp>
        <p:nvSpPr>
          <p:cNvPr id="3" name="Subtitle 2"/>
          <p:cNvSpPr>
            <a:spLocks noGrp="1"/>
          </p:cNvSpPr>
          <p:nvPr>
            <p:ph type="subTitle" idx="1" hasCustomPrompt="1"/>
          </p:nvPr>
        </p:nvSpPr>
        <p:spPr>
          <a:xfrm>
            <a:off x="439948" y="1219200"/>
            <a:ext cx="5275052" cy="1295400"/>
          </a:xfrm>
        </p:spPr>
        <p:txBody>
          <a:bodyPr>
            <a:normAutofit/>
          </a:bodyPr>
          <a:lstStyle>
            <a:lvl1pPr marL="0" indent="0" algn="l" eaLnBrk="1" latinLnBrk="0" hangingPunct="1">
              <a:buNone/>
              <a:defRPr kumimoji="0" lang="it-IT" sz="1600" baseline="0">
                <a:solidFill>
                  <a:schemeClr val="tx1"/>
                </a:solidFill>
                <a:latin typeface="Georgia" pitchFamily="18" charset="0"/>
              </a:defRPr>
            </a:lvl1pPr>
            <a:lvl2pPr marL="457200" indent="0" algn="ctr" eaLnBrk="1" latinLnBrk="0" hangingPunct="1">
              <a:buNone/>
              <a:defRPr kumimoji="0" lang="it-IT">
                <a:solidFill>
                  <a:schemeClr val="tx1">
                    <a:tint val="75000"/>
                  </a:schemeClr>
                </a:solidFill>
              </a:defRPr>
            </a:lvl2pPr>
            <a:lvl3pPr marL="914400" indent="0" algn="ctr" eaLnBrk="1" latinLnBrk="0" hangingPunct="1">
              <a:buNone/>
              <a:defRPr kumimoji="0" lang="it-IT">
                <a:solidFill>
                  <a:schemeClr val="tx1">
                    <a:tint val="75000"/>
                  </a:schemeClr>
                </a:solidFill>
              </a:defRPr>
            </a:lvl3pPr>
            <a:lvl4pPr marL="1371600" indent="0" algn="ctr" eaLnBrk="1" latinLnBrk="0" hangingPunct="1">
              <a:buNone/>
              <a:defRPr kumimoji="0" lang="it-IT">
                <a:solidFill>
                  <a:schemeClr val="tx1">
                    <a:tint val="75000"/>
                  </a:schemeClr>
                </a:solidFill>
              </a:defRPr>
            </a:lvl4pPr>
            <a:lvl5pPr marL="1828800" indent="0" algn="ctr" eaLnBrk="1" latinLnBrk="0" hangingPunct="1">
              <a:buNone/>
              <a:defRPr kumimoji="0" lang="it-IT">
                <a:solidFill>
                  <a:schemeClr val="tx1">
                    <a:tint val="75000"/>
                  </a:schemeClr>
                </a:solidFill>
              </a:defRPr>
            </a:lvl5pPr>
            <a:lvl6pPr marL="2286000" indent="0" algn="ctr" eaLnBrk="1" latinLnBrk="0" hangingPunct="1">
              <a:buNone/>
              <a:defRPr kumimoji="0" lang="it-IT">
                <a:solidFill>
                  <a:schemeClr val="tx1">
                    <a:tint val="75000"/>
                  </a:schemeClr>
                </a:solidFill>
              </a:defRPr>
            </a:lvl6pPr>
            <a:lvl7pPr marL="2743200" indent="0" algn="ctr" eaLnBrk="1" latinLnBrk="0" hangingPunct="1">
              <a:buNone/>
              <a:defRPr kumimoji="0" lang="it-IT">
                <a:solidFill>
                  <a:schemeClr val="tx1">
                    <a:tint val="75000"/>
                  </a:schemeClr>
                </a:solidFill>
              </a:defRPr>
            </a:lvl7pPr>
            <a:lvl8pPr marL="3200400" indent="0" algn="ctr" eaLnBrk="1" latinLnBrk="0" hangingPunct="1">
              <a:buNone/>
              <a:defRPr kumimoji="0" lang="it-IT">
                <a:solidFill>
                  <a:schemeClr val="tx1">
                    <a:tint val="75000"/>
                  </a:schemeClr>
                </a:solidFill>
              </a:defRPr>
            </a:lvl8pPr>
            <a:lvl9pPr marL="3657600" indent="0" algn="ctr" eaLnBrk="1" latinLnBrk="0" hangingPunct="1">
              <a:buNone/>
              <a:defRPr kumimoji="0" lang="it-IT">
                <a:solidFill>
                  <a:schemeClr val="tx1">
                    <a:tint val="75000"/>
                  </a:schemeClr>
                </a:solidFill>
              </a:defRPr>
            </a:lvl9pPr>
          </a:lstStyle>
          <a:p>
            <a:r>
              <a:rPr kumimoji="0" lang="it-IT"/>
              <a:t>Fare clic per modificare</a:t>
            </a:r>
          </a:p>
        </p:txBody>
      </p:sp>
      <p:sp>
        <p:nvSpPr>
          <p:cNvPr id="4" name="Date Placeholder 3"/>
          <p:cNvSpPr>
            <a:spLocks noGrp="1"/>
          </p:cNvSpPr>
          <p:nvPr>
            <p:ph type="dt" sz="half" idx="10"/>
          </p:nvPr>
        </p:nvSpPr>
        <p:spPr/>
        <p:txBody>
          <a:bodyPr/>
          <a:lstStyle/>
          <a:p>
            <a:fld id="{F922158D-428B-4987-8B28-745A2AFA1252}" type="datetimeFigureOut">
              <a:t>26/10/20</a:t>
            </a:fld>
            <a:endParaRPr kumimoji="0" lang="it-IT"/>
          </a:p>
        </p:txBody>
      </p:sp>
      <p:sp>
        <p:nvSpPr>
          <p:cNvPr id="5" name="Footer Placeholder 4"/>
          <p:cNvSpPr>
            <a:spLocks noGrp="1"/>
          </p:cNvSpPr>
          <p:nvPr>
            <p:ph type="ftr" sz="quarter" idx="11"/>
          </p:nvPr>
        </p:nvSpPr>
        <p:spPr/>
        <p:txBody>
          <a:bodyPr/>
          <a:lstStyle/>
          <a:p>
            <a:endParaRPr kumimoji="0" lang="it-IT"/>
          </a:p>
        </p:txBody>
      </p:sp>
      <p:sp>
        <p:nvSpPr>
          <p:cNvPr id="6" name="Slide Number Placeholder 5"/>
          <p:cNvSpPr>
            <a:spLocks noGrp="1"/>
          </p:cNvSpPr>
          <p:nvPr>
            <p:ph type="sldNum" sz="quarter" idx="12"/>
          </p:nvPr>
        </p:nvSpPr>
        <p:spPr/>
        <p:txBody>
          <a:bodyPr/>
          <a:lstStyle/>
          <a:p>
            <a:fld id="{515FC477-0A05-4F3E-8EE9-E015C9089D56}" type="slidenum">
              <a:t>‹N›</a:t>
            </a:fld>
            <a:endParaRPr kumimoji="0" lang="it-IT"/>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500"/>
                                  </p:stCondLst>
                                  <p:iterate type="lt">
                                    <p:tmPct val="5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1000"/>
                                  </p:stCondLst>
                                  <p:iterate type="lt">
                                    <p:tmPct val="5000"/>
                                  </p:iterate>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it-IT"/>
              <a:t>Fare clic per modificare lo stile del titolo</a:t>
            </a:r>
            <a:endParaRPr/>
          </a:p>
        </p:txBody>
      </p:sp>
      <p:sp>
        <p:nvSpPr>
          <p:cNvPr id="3" name="Vertical Text Placeholder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a:p>
        </p:txBody>
      </p:sp>
      <p:sp>
        <p:nvSpPr>
          <p:cNvPr id="4" name="Date Placeholder 3"/>
          <p:cNvSpPr>
            <a:spLocks noGrp="1"/>
          </p:cNvSpPr>
          <p:nvPr>
            <p:ph type="dt" sz="half" idx="10"/>
          </p:nvPr>
        </p:nvSpPr>
        <p:spPr/>
        <p:txBody>
          <a:bodyPr/>
          <a:lstStyle/>
          <a:p>
            <a:fld id="{F922158D-428B-4987-8B28-745A2AFA1252}" type="datetimeFigureOut">
              <a:t>26/10/20</a:t>
            </a:fld>
            <a:endParaRPr kumimoji="0" lang="it-IT"/>
          </a:p>
        </p:txBody>
      </p:sp>
      <p:sp>
        <p:nvSpPr>
          <p:cNvPr id="5" name="Footer Placeholder 4"/>
          <p:cNvSpPr>
            <a:spLocks noGrp="1"/>
          </p:cNvSpPr>
          <p:nvPr>
            <p:ph type="ftr" sz="quarter" idx="11"/>
          </p:nvPr>
        </p:nvSpPr>
        <p:spPr/>
        <p:txBody>
          <a:bodyPr/>
          <a:lstStyle/>
          <a:p>
            <a:endParaRPr kumimoji="0" lang="it-IT"/>
          </a:p>
        </p:txBody>
      </p:sp>
      <p:sp>
        <p:nvSpPr>
          <p:cNvPr id="6" name="Slide Number Placeholder 5"/>
          <p:cNvSpPr>
            <a:spLocks noGrp="1"/>
          </p:cNvSpPr>
          <p:nvPr>
            <p:ph type="sldNum" sz="quarter" idx="12"/>
          </p:nvPr>
        </p:nvSpPr>
        <p:spPr/>
        <p:txBody>
          <a:bodyPr/>
          <a:lstStyle/>
          <a:p>
            <a:fld id="{515FC477-0A05-4F3E-8EE9-E015C9089D56}" type="slidenum">
              <a:t>‹N›</a:t>
            </a:fld>
            <a:endParaRPr kumimoji="0" lang="it-IT"/>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pPr eaLnBrk="1" latinLnBrk="0" hangingPunct="1"/>
            <a:r>
              <a:rPr lang="it-IT"/>
              <a:t>Fare clic per modificare lo stile del titolo</a:t>
            </a:r>
            <a:endParaRPr/>
          </a:p>
        </p:txBody>
      </p:sp>
      <p:sp>
        <p:nvSpPr>
          <p:cNvPr id="3" name="Vertical Text Placeholder 2"/>
          <p:cNvSpPr>
            <a:spLocks noGrp="1"/>
          </p:cNvSpPr>
          <p:nvPr>
            <p:ph type="body" orient="vert" idx="1"/>
          </p:nvPr>
        </p:nvSpPr>
        <p:spPr>
          <a:xfrm>
            <a:off x="457200" y="914400"/>
            <a:ext cx="6019800" cy="5211763"/>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a:p>
        </p:txBody>
      </p:sp>
      <p:sp>
        <p:nvSpPr>
          <p:cNvPr id="4" name="Date Placeholder 3"/>
          <p:cNvSpPr>
            <a:spLocks noGrp="1"/>
          </p:cNvSpPr>
          <p:nvPr>
            <p:ph type="dt" sz="half" idx="10"/>
          </p:nvPr>
        </p:nvSpPr>
        <p:spPr/>
        <p:txBody>
          <a:bodyPr/>
          <a:lstStyle/>
          <a:p>
            <a:fld id="{F922158D-428B-4987-8B28-745A2AFA1252}" type="datetimeFigureOut">
              <a:t>26/10/20</a:t>
            </a:fld>
            <a:endParaRPr kumimoji="0" lang="it-IT"/>
          </a:p>
        </p:txBody>
      </p:sp>
      <p:sp>
        <p:nvSpPr>
          <p:cNvPr id="5" name="Footer Placeholder 4"/>
          <p:cNvSpPr>
            <a:spLocks noGrp="1"/>
          </p:cNvSpPr>
          <p:nvPr>
            <p:ph type="ftr" sz="quarter" idx="11"/>
          </p:nvPr>
        </p:nvSpPr>
        <p:spPr/>
        <p:txBody>
          <a:bodyPr/>
          <a:lstStyle/>
          <a:p>
            <a:endParaRPr kumimoji="0" lang="it-IT"/>
          </a:p>
        </p:txBody>
      </p:sp>
      <p:sp>
        <p:nvSpPr>
          <p:cNvPr id="6" name="Slide Number Placeholder 5"/>
          <p:cNvSpPr>
            <a:spLocks noGrp="1"/>
          </p:cNvSpPr>
          <p:nvPr>
            <p:ph type="sldNum" sz="quarter" idx="12"/>
          </p:nvPr>
        </p:nvSpPr>
        <p:spPr/>
        <p:txBody>
          <a:bodyPr/>
          <a:lstStyle/>
          <a:p>
            <a:fld id="{515FC477-0A05-4F3E-8EE9-E015C9089D56}" type="slidenum">
              <a:t>‹N›</a:t>
            </a:fld>
            <a:endParaRPr kumimoji="0" lang="it-IT"/>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srcRect l="-92" t="50811" r="45394" b="-590"/>
          <a:stretch/>
        </p:blipFill>
        <p:spPr>
          <a:xfrm>
            <a:off x="-13647" y="0"/>
            <a:ext cx="9157648" cy="5582272"/>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85800" y="1066799"/>
            <a:ext cx="1979920" cy="2013807"/>
          </a:xfrm>
          <a:prstGeom prst="ellipse">
            <a:avLst/>
          </a:prstGeom>
          <a:ln>
            <a:noFill/>
          </a:ln>
          <a:effectLst>
            <a:outerShdw blurRad="292100" dist="139700" dir="2700000" algn="tl" rotWithShape="0">
              <a:srgbClr val="333333">
                <a:alpha val="65000"/>
              </a:srgbClr>
            </a:outerShdw>
          </a:effectLst>
        </p:spPr>
      </p:pic>
      <p:sp>
        <p:nvSpPr>
          <p:cNvPr id="2" name="Title 1"/>
          <p:cNvSpPr>
            <a:spLocks noGrp="1"/>
          </p:cNvSpPr>
          <p:nvPr>
            <p:ph type="title" hasCustomPrompt="1"/>
          </p:nvPr>
        </p:nvSpPr>
        <p:spPr>
          <a:xfrm>
            <a:off x="3768304" y="1905000"/>
            <a:ext cx="5105400" cy="1143001"/>
          </a:xfrm>
        </p:spPr>
        <p:txBody>
          <a:bodyPr anchor="b" anchorCtr="0">
            <a:normAutofit/>
          </a:bodyPr>
          <a:lstStyle>
            <a:lvl1pPr algn="l" eaLnBrk="1" latinLnBrk="0" hangingPunct="1">
              <a:defRPr kumimoji="0" lang="it-IT" sz="3600" b="0" cap="none">
                <a:latin typeface="Georgia" pitchFamily="18" charset="0"/>
              </a:defRPr>
            </a:lvl1pPr>
          </a:lstStyle>
          <a:p>
            <a:r>
              <a:rPr kumimoji="0" lang="it-IT"/>
              <a:t>Fare clic per modificare lo stile del titolo</a:t>
            </a:r>
          </a:p>
        </p:txBody>
      </p:sp>
      <p:sp>
        <p:nvSpPr>
          <p:cNvPr id="3" name="Text Placeholder 2"/>
          <p:cNvSpPr>
            <a:spLocks noGrp="1"/>
          </p:cNvSpPr>
          <p:nvPr>
            <p:ph type="body" idx="1"/>
          </p:nvPr>
        </p:nvSpPr>
        <p:spPr>
          <a:xfrm>
            <a:off x="3810000" y="3048000"/>
            <a:ext cx="5105400" cy="1500187"/>
          </a:xfrm>
        </p:spPr>
        <p:txBody>
          <a:bodyPr anchor="t"/>
          <a:lstStyle>
            <a:lvl1pPr marL="0" indent="0" eaLnBrk="1" latinLnBrk="0" hangingPunct="1">
              <a:buNone/>
              <a:defRPr kumimoji="0" lang="it-IT" sz="2000">
                <a:solidFill>
                  <a:schemeClr val="tx1"/>
                </a:solidFill>
                <a:latin typeface="Georgia" pitchFamily="18" charset="0"/>
              </a:defRPr>
            </a:lvl1pPr>
            <a:lvl2pPr marL="457200" indent="0" eaLnBrk="1" latinLnBrk="0" hangingPunct="1">
              <a:buNone/>
              <a:defRPr kumimoji="0" lang="it-IT" sz="1800">
                <a:solidFill>
                  <a:schemeClr val="tx1">
                    <a:tint val="75000"/>
                  </a:schemeClr>
                </a:solidFill>
              </a:defRPr>
            </a:lvl2pPr>
            <a:lvl3pPr marL="914400" indent="0" eaLnBrk="1" latinLnBrk="0" hangingPunct="1">
              <a:buNone/>
              <a:defRPr kumimoji="0" lang="it-IT" sz="1600">
                <a:solidFill>
                  <a:schemeClr val="tx1">
                    <a:tint val="75000"/>
                  </a:schemeClr>
                </a:solidFill>
              </a:defRPr>
            </a:lvl3pPr>
            <a:lvl4pPr marL="1371600" indent="0" eaLnBrk="1" latinLnBrk="0" hangingPunct="1">
              <a:buNone/>
              <a:defRPr kumimoji="0" lang="it-IT" sz="1400">
                <a:solidFill>
                  <a:schemeClr val="tx1">
                    <a:tint val="75000"/>
                  </a:schemeClr>
                </a:solidFill>
              </a:defRPr>
            </a:lvl4pPr>
            <a:lvl5pPr marL="1828800" indent="0" eaLnBrk="1" latinLnBrk="0" hangingPunct="1">
              <a:buNone/>
              <a:defRPr kumimoji="0" lang="it-IT" sz="1400">
                <a:solidFill>
                  <a:schemeClr val="tx1">
                    <a:tint val="75000"/>
                  </a:schemeClr>
                </a:solidFill>
              </a:defRPr>
            </a:lvl5pPr>
            <a:lvl6pPr marL="2286000" indent="0" eaLnBrk="1" latinLnBrk="0" hangingPunct="1">
              <a:buNone/>
              <a:defRPr kumimoji="0" lang="it-IT" sz="1400">
                <a:solidFill>
                  <a:schemeClr val="tx1">
                    <a:tint val="75000"/>
                  </a:schemeClr>
                </a:solidFill>
              </a:defRPr>
            </a:lvl6pPr>
            <a:lvl7pPr marL="2743200" indent="0" eaLnBrk="1" latinLnBrk="0" hangingPunct="1">
              <a:buNone/>
              <a:defRPr kumimoji="0" lang="it-IT" sz="1400">
                <a:solidFill>
                  <a:schemeClr val="tx1">
                    <a:tint val="75000"/>
                  </a:schemeClr>
                </a:solidFill>
              </a:defRPr>
            </a:lvl7pPr>
            <a:lvl8pPr marL="3200400" indent="0" eaLnBrk="1" latinLnBrk="0" hangingPunct="1">
              <a:buNone/>
              <a:defRPr kumimoji="0" lang="it-IT" sz="1400">
                <a:solidFill>
                  <a:schemeClr val="tx1">
                    <a:tint val="75000"/>
                  </a:schemeClr>
                </a:solidFill>
              </a:defRPr>
            </a:lvl8pPr>
            <a:lvl9pPr marL="3657600" indent="0" eaLnBrk="1" latinLnBrk="0" hangingPunct="1">
              <a:buNone/>
              <a:defRPr kumimoji="0" lang="it-IT" sz="1400">
                <a:solidFill>
                  <a:schemeClr val="tx1">
                    <a:tint val="75000"/>
                  </a:schemeClr>
                </a:solidFill>
              </a:defRPr>
            </a:lvl9pPr>
          </a:lstStyle>
          <a:p>
            <a:pPr lvl="0" eaLnBrk="1" latinLnBrk="0" hangingPunct="1"/>
            <a:r>
              <a:rPr lang="it-IT"/>
              <a:t>Fare clic per modificare stili del testo dello schema</a:t>
            </a:r>
          </a:p>
        </p:txBody>
      </p:sp>
      <p:sp>
        <p:nvSpPr>
          <p:cNvPr id="4" name="Date Placeholder 3"/>
          <p:cNvSpPr>
            <a:spLocks noGrp="1"/>
          </p:cNvSpPr>
          <p:nvPr>
            <p:ph type="dt" sz="half" idx="10"/>
          </p:nvPr>
        </p:nvSpPr>
        <p:spPr/>
        <p:txBody>
          <a:bodyPr/>
          <a:lstStyle/>
          <a:p>
            <a:fld id="{F922158D-428B-4987-8B28-745A2AFA1252}" type="datetimeFigureOut">
              <a:t>26/10/20</a:t>
            </a:fld>
            <a:endParaRPr kumimoji="0" lang="it-IT"/>
          </a:p>
        </p:txBody>
      </p:sp>
      <p:sp>
        <p:nvSpPr>
          <p:cNvPr id="5" name="Footer Placeholder 4"/>
          <p:cNvSpPr>
            <a:spLocks noGrp="1"/>
          </p:cNvSpPr>
          <p:nvPr>
            <p:ph type="ftr" sz="quarter" idx="11"/>
          </p:nvPr>
        </p:nvSpPr>
        <p:spPr/>
        <p:txBody>
          <a:bodyPr/>
          <a:lstStyle/>
          <a:p>
            <a:endParaRPr kumimoji="0" lang="it-IT"/>
          </a:p>
        </p:txBody>
      </p:sp>
      <p:sp>
        <p:nvSpPr>
          <p:cNvPr id="6" name="Slide Number Placeholder 5"/>
          <p:cNvSpPr>
            <a:spLocks noGrp="1"/>
          </p:cNvSpPr>
          <p:nvPr>
            <p:ph type="sldNum" sz="quarter" idx="12"/>
          </p:nvPr>
        </p:nvSpPr>
        <p:spPr/>
        <p:txBody>
          <a:bodyPr/>
          <a:lstStyle/>
          <a:p>
            <a:fld id="{515FC477-0A05-4F3E-8EE9-E015C9089D56}" type="slidenum">
              <a:t>‹N›</a:t>
            </a:fld>
            <a:endParaRPr kumimoji="0" lang="it-IT"/>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nchor="t">
            <a:normAutofit/>
          </a:bodyPr>
          <a:lstStyle>
            <a:lvl1pPr algn="l" eaLnBrk="1" latinLnBrk="0" hangingPunct="1">
              <a:defRPr kumimoji="0" lang="it-IT" sz="2800">
                <a:latin typeface="Georgia" pitchFamily="18" charset="0"/>
              </a:defRPr>
            </a:lvl1pPr>
          </a:lstStyle>
          <a:p>
            <a:pPr eaLnBrk="1" latinLnBrk="0" hangingPunct="1"/>
            <a:r>
              <a:rPr lang="it-IT"/>
              <a:t>Fare clic per modificare lo stile del titolo</a:t>
            </a:r>
            <a:endParaRPr/>
          </a:p>
        </p:txBody>
      </p:sp>
      <p:sp>
        <p:nvSpPr>
          <p:cNvPr id="3" name="Content Placeholder 2"/>
          <p:cNvSpPr>
            <a:spLocks noGrp="1"/>
          </p:cNvSpPr>
          <p:nvPr>
            <p:ph idx="1"/>
          </p:nvPr>
        </p:nvSpPr>
        <p:spPr/>
        <p:txBody>
          <a:bodyPr>
            <a:normAutofit/>
          </a:bodyPr>
          <a:lstStyle>
            <a:lvl1pPr marL="342900" indent="-342900" eaLnBrk="1" latinLnBrk="0" hangingPunct="1">
              <a:lnSpc>
                <a:spcPct val="150000"/>
              </a:lnSpc>
              <a:spcBef>
                <a:spcPts val="0"/>
              </a:spcBef>
              <a:buSzPct val="130000"/>
              <a:buFont typeface="Arial" pitchFamily="34" charset="0"/>
              <a:buChar char="•"/>
              <a:defRPr kumimoji="0" lang="it-IT" sz="2000">
                <a:latin typeface="Georgia" pitchFamily="18" charset="0"/>
              </a:defRPr>
            </a:lvl1pPr>
            <a:lvl2pPr marL="571500" indent="-228600" eaLnBrk="1" latinLnBrk="0" hangingPunct="1">
              <a:lnSpc>
                <a:spcPct val="150000"/>
              </a:lnSpc>
              <a:spcBef>
                <a:spcPts val="0"/>
              </a:spcBef>
              <a:buSzPct val="60000"/>
              <a:buFont typeface="Courier New" pitchFamily="49" charset="0"/>
              <a:buChar char="o"/>
              <a:defRPr kumimoji="0" lang="it-IT" sz="1800">
                <a:latin typeface="Georgia" pitchFamily="18" charset="0"/>
              </a:defRPr>
            </a:lvl2pPr>
            <a:lvl3pPr eaLnBrk="1" latinLnBrk="0" hangingPunct="1">
              <a:defRPr kumimoji="0" lang="it-IT" sz="2000">
                <a:latin typeface="Georgia" pitchFamily="18" charset="0"/>
              </a:defRPr>
            </a:lvl3pPr>
            <a:lvl4pPr eaLnBrk="1" latinLnBrk="0" hangingPunct="1">
              <a:defRPr kumimoji="0" lang="it-IT" sz="2000">
                <a:latin typeface="Georgia" pitchFamily="18" charset="0"/>
              </a:defRPr>
            </a:lvl4pPr>
            <a:lvl5pPr eaLnBrk="1" latinLnBrk="0" hangingPunct="1">
              <a:defRPr kumimoji="0" lang="it-IT" sz="2000">
                <a:latin typeface="Georgia" pitchFamily="18" charset="0"/>
              </a:defRPr>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a:p>
        </p:txBody>
      </p:sp>
      <p:sp>
        <p:nvSpPr>
          <p:cNvPr id="4" name="Date Placeholder 3"/>
          <p:cNvSpPr>
            <a:spLocks noGrp="1"/>
          </p:cNvSpPr>
          <p:nvPr>
            <p:ph type="dt" sz="half" idx="10"/>
          </p:nvPr>
        </p:nvSpPr>
        <p:spPr/>
        <p:txBody>
          <a:bodyPr/>
          <a:lstStyle/>
          <a:p>
            <a:fld id="{F922158D-428B-4987-8B28-745A2AFA1252}" type="datetimeFigureOut">
              <a:t>26/10/20</a:t>
            </a:fld>
            <a:endParaRPr kumimoji="0" lang="it-IT"/>
          </a:p>
        </p:txBody>
      </p:sp>
      <p:sp>
        <p:nvSpPr>
          <p:cNvPr id="5" name="Footer Placeholder 4"/>
          <p:cNvSpPr>
            <a:spLocks noGrp="1"/>
          </p:cNvSpPr>
          <p:nvPr>
            <p:ph type="ftr" sz="quarter" idx="11"/>
          </p:nvPr>
        </p:nvSpPr>
        <p:spPr/>
        <p:txBody>
          <a:bodyPr/>
          <a:lstStyle/>
          <a:p>
            <a:endParaRPr kumimoji="0" lang="it-IT"/>
          </a:p>
        </p:txBody>
      </p:sp>
      <p:sp>
        <p:nvSpPr>
          <p:cNvPr id="6" name="Slide Number Placeholder 5"/>
          <p:cNvSpPr>
            <a:spLocks noGrp="1"/>
          </p:cNvSpPr>
          <p:nvPr>
            <p:ph type="sldNum" sz="quarter" idx="12"/>
          </p:nvPr>
        </p:nvSpPr>
        <p:spPr/>
        <p:txBody>
          <a:bodyPr/>
          <a:lstStyle/>
          <a:p>
            <a:fld id="{515FC477-0A05-4F3E-8EE9-E015C9089D56}" type="slidenum">
              <a:t>‹N›</a:t>
            </a:fld>
            <a:endParaRPr kumimoji="0" lang="it-IT"/>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it-IT"/>
              <a:t>Fare clic per modificare lo stile del titolo</a:t>
            </a:r>
            <a:endParaRPr/>
          </a:p>
        </p:txBody>
      </p:sp>
      <p:sp>
        <p:nvSpPr>
          <p:cNvPr id="3" name="Content Placeholder 2"/>
          <p:cNvSpPr>
            <a:spLocks noGrp="1"/>
          </p:cNvSpPr>
          <p:nvPr>
            <p:ph sz="half" idx="1"/>
          </p:nvPr>
        </p:nvSpPr>
        <p:spPr>
          <a:xfrm>
            <a:off x="457200" y="1828800"/>
            <a:ext cx="4038600" cy="4297363"/>
          </a:xfrm>
        </p:spPr>
        <p:txBody>
          <a:bodyPr>
            <a:normAutofit/>
          </a:bodyPr>
          <a:lstStyle>
            <a:lvl1pPr eaLnBrk="1" latinLnBrk="0" hangingPunct="1">
              <a:defRPr kumimoji="0" lang="it-IT" sz="2400"/>
            </a:lvl1pPr>
            <a:lvl2pPr eaLnBrk="1" latinLnBrk="0" hangingPunct="1">
              <a:defRPr kumimoji="0" lang="it-IT" sz="2000"/>
            </a:lvl2pPr>
            <a:lvl3pPr eaLnBrk="1" latinLnBrk="0" hangingPunct="1">
              <a:defRPr kumimoji="0" lang="it-IT" sz="1800"/>
            </a:lvl3pPr>
            <a:lvl4pPr eaLnBrk="1" latinLnBrk="0" hangingPunct="1">
              <a:defRPr kumimoji="0" lang="it-IT" sz="1600"/>
            </a:lvl4pPr>
            <a:lvl5pPr eaLnBrk="1" latinLnBrk="0" hangingPunct="1">
              <a:defRPr kumimoji="0" lang="it-IT" sz="1600"/>
            </a:lvl5pPr>
            <a:lvl6pPr eaLnBrk="1" latinLnBrk="0" hangingPunct="1">
              <a:defRPr kumimoji="0" lang="it-IT" sz="1800"/>
            </a:lvl6pPr>
            <a:lvl7pPr eaLnBrk="1" latinLnBrk="0" hangingPunct="1">
              <a:defRPr kumimoji="0" lang="it-IT" sz="1800"/>
            </a:lvl7pPr>
            <a:lvl8pPr eaLnBrk="1" latinLnBrk="0" hangingPunct="1">
              <a:defRPr kumimoji="0" lang="it-IT" sz="1800"/>
            </a:lvl8pPr>
            <a:lvl9pPr eaLnBrk="1" latinLnBrk="0" hangingPunct="1">
              <a:defRPr kumimoji="0" lang="it-IT" sz="1800"/>
            </a:lvl9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a:p>
        </p:txBody>
      </p:sp>
      <p:sp>
        <p:nvSpPr>
          <p:cNvPr id="4" name="Content Placeholder 3"/>
          <p:cNvSpPr>
            <a:spLocks noGrp="1"/>
          </p:cNvSpPr>
          <p:nvPr>
            <p:ph sz="half" idx="2"/>
          </p:nvPr>
        </p:nvSpPr>
        <p:spPr>
          <a:xfrm>
            <a:off x="4648200" y="1828800"/>
            <a:ext cx="4038600" cy="4297363"/>
          </a:xfrm>
        </p:spPr>
        <p:txBody>
          <a:bodyPr>
            <a:normAutofit/>
          </a:bodyPr>
          <a:lstStyle>
            <a:lvl1pPr eaLnBrk="1" latinLnBrk="0" hangingPunct="1">
              <a:defRPr kumimoji="0" lang="it-IT" sz="2400"/>
            </a:lvl1pPr>
            <a:lvl2pPr eaLnBrk="1" latinLnBrk="0" hangingPunct="1">
              <a:defRPr kumimoji="0" lang="it-IT" sz="2000"/>
            </a:lvl2pPr>
            <a:lvl3pPr eaLnBrk="1" latinLnBrk="0" hangingPunct="1">
              <a:defRPr kumimoji="0" lang="it-IT" sz="1800"/>
            </a:lvl3pPr>
            <a:lvl4pPr eaLnBrk="1" latinLnBrk="0" hangingPunct="1">
              <a:defRPr kumimoji="0" lang="it-IT" sz="1600"/>
            </a:lvl4pPr>
            <a:lvl5pPr eaLnBrk="1" latinLnBrk="0" hangingPunct="1">
              <a:defRPr kumimoji="0" lang="it-IT" sz="1600"/>
            </a:lvl5pPr>
            <a:lvl6pPr eaLnBrk="1" latinLnBrk="0" hangingPunct="1">
              <a:defRPr kumimoji="0" lang="it-IT" sz="1800"/>
            </a:lvl6pPr>
            <a:lvl7pPr eaLnBrk="1" latinLnBrk="0" hangingPunct="1">
              <a:defRPr kumimoji="0" lang="it-IT" sz="1800"/>
            </a:lvl7pPr>
            <a:lvl8pPr eaLnBrk="1" latinLnBrk="0" hangingPunct="1">
              <a:defRPr kumimoji="0" lang="it-IT" sz="1800"/>
            </a:lvl8pPr>
            <a:lvl9pPr eaLnBrk="1" latinLnBrk="0" hangingPunct="1">
              <a:defRPr kumimoji="0" lang="it-IT" sz="1800"/>
            </a:lvl9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a:p>
        </p:txBody>
      </p:sp>
      <p:sp>
        <p:nvSpPr>
          <p:cNvPr id="5" name="Date Placeholder 4"/>
          <p:cNvSpPr>
            <a:spLocks noGrp="1"/>
          </p:cNvSpPr>
          <p:nvPr>
            <p:ph type="dt" sz="half" idx="10"/>
          </p:nvPr>
        </p:nvSpPr>
        <p:spPr/>
        <p:txBody>
          <a:bodyPr/>
          <a:lstStyle/>
          <a:p>
            <a:fld id="{F922158D-428B-4987-8B28-745A2AFA1252}" type="datetimeFigureOut">
              <a:t>26/10/20</a:t>
            </a:fld>
            <a:endParaRPr kumimoji="0" lang="it-IT"/>
          </a:p>
        </p:txBody>
      </p:sp>
      <p:sp>
        <p:nvSpPr>
          <p:cNvPr id="6" name="Footer Placeholder 5"/>
          <p:cNvSpPr>
            <a:spLocks noGrp="1"/>
          </p:cNvSpPr>
          <p:nvPr>
            <p:ph type="ftr" sz="quarter" idx="11"/>
          </p:nvPr>
        </p:nvSpPr>
        <p:spPr/>
        <p:txBody>
          <a:bodyPr/>
          <a:lstStyle/>
          <a:p>
            <a:endParaRPr kumimoji="0" lang="it-IT"/>
          </a:p>
        </p:txBody>
      </p:sp>
      <p:sp>
        <p:nvSpPr>
          <p:cNvPr id="7" name="Slide Number Placeholder 6"/>
          <p:cNvSpPr>
            <a:spLocks noGrp="1"/>
          </p:cNvSpPr>
          <p:nvPr>
            <p:ph type="sldNum" sz="quarter" idx="12"/>
          </p:nvPr>
        </p:nvSpPr>
        <p:spPr/>
        <p:txBody>
          <a:bodyPr/>
          <a:lstStyle/>
          <a:p>
            <a:fld id="{515FC477-0A05-4F3E-8EE9-E015C9089D56}" type="slidenum">
              <a:t>‹N›</a:t>
            </a:fld>
            <a:endParaRPr kumimoji="0" lang="it-IT"/>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lvl1pPr eaLnBrk="1" latinLnBrk="0" hangingPunct="1">
              <a:defRPr kumimoji="0" lang="it-IT"/>
            </a:lvl1pPr>
          </a:lstStyle>
          <a:p>
            <a:pPr eaLnBrk="1" latinLnBrk="0" hangingPunct="1"/>
            <a:r>
              <a:rPr lang="it-IT"/>
              <a:t>Fare clic per modificare lo stile del titolo</a:t>
            </a:r>
            <a:endParaRP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eaLnBrk="1" latinLnBrk="0" hangingPunct="1">
              <a:buNone/>
              <a:defRPr kumimoji="0" lang="it-IT" sz="2000" b="1"/>
            </a:lvl1pPr>
            <a:lvl2pPr marL="457200" indent="0" eaLnBrk="1" latinLnBrk="0" hangingPunct="1">
              <a:buNone/>
              <a:defRPr kumimoji="0" lang="it-IT" sz="2000" b="1"/>
            </a:lvl2pPr>
            <a:lvl3pPr marL="914400" indent="0" eaLnBrk="1" latinLnBrk="0" hangingPunct="1">
              <a:buNone/>
              <a:defRPr kumimoji="0" lang="it-IT" sz="1800" b="1"/>
            </a:lvl3pPr>
            <a:lvl4pPr marL="1371600" indent="0" eaLnBrk="1" latinLnBrk="0" hangingPunct="1">
              <a:buNone/>
              <a:defRPr kumimoji="0" lang="it-IT" sz="1600" b="1"/>
            </a:lvl4pPr>
            <a:lvl5pPr marL="1828800" indent="0" eaLnBrk="1" latinLnBrk="0" hangingPunct="1">
              <a:buNone/>
              <a:defRPr kumimoji="0" lang="it-IT" sz="1600" b="1"/>
            </a:lvl5pPr>
            <a:lvl6pPr marL="2286000" indent="0" eaLnBrk="1" latinLnBrk="0" hangingPunct="1">
              <a:buNone/>
              <a:defRPr kumimoji="0" lang="it-IT" sz="1600" b="1"/>
            </a:lvl6pPr>
            <a:lvl7pPr marL="2743200" indent="0" eaLnBrk="1" latinLnBrk="0" hangingPunct="1">
              <a:buNone/>
              <a:defRPr kumimoji="0" lang="it-IT" sz="1600" b="1"/>
            </a:lvl7pPr>
            <a:lvl8pPr marL="3200400" indent="0" eaLnBrk="1" latinLnBrk="0" hangingPunct="1">
              <a:buNone/>
              <a:defRPr kumimoji="0" lang="it-IT" sz="1600" b="1"/>
            </a:lvl8pPr>
            <a:lvl9pPr marL="3657600" indent="0" eaLnBrk="1" latinLnBrk="0" hangingPunct="1">
              <a:buNone/>
              <a:defRPr kumimoji="0" lang="it-IT" sz="1600" b="1"/>
            </a:lvl9pPr>
          </a:lstStyle>
          <a:p>
            <a:pPr lvl="0" eaLnBrk="1" latinLnBrk="0" hangingPunct="1"/>
            <a:r>
              <a:rPr lang="it-IT"/>
              <a:t>Fare clic per modificare stili del testo dello schema</a:t>
            </a:r>
          </a:p>
        </p:txBody>
      </p:sp>
      <p:sp>
        <p:nvSpPr>
          <p:cNvPr id="4" name="Content Placeholder 3"/>
          <p:cNvSpPr>
            <a:spLocks noGrp="1"/>
          </p:cNvSpPr>
          <p:nvPr>
            <p:ph sz="half" idx="2"/>
          </p:nvPr>
        </p:nvSpPr>
        <p:spPr>
          <a:xfrm>
            <a:off x="457200" y="2174875"/>
            <a:ext cx="4040188" cy="3951288"/>
          </a:xfrm>
        </p:spPr>
        <p:txBody>
          <a:bodyPr>
            <a:normAutofit/>
          </a:bodyPr>
          <a:lstStyle>
            <a:lvl1pPr eaLnBrk="1" latinLnBrk="0" hangingPunct="1">
              <a:defRPr kumimoji="0" lang="it-IT" sz="2000"/>
            </a:lvl1pPr>
            <a:lvl2pPr eaLnBrk="1" latinLnBrk="0" hangingPunct="1">
              <a:defRPr kumimoji="0" lang="it-IT" sz="1800"/>
            </a:lvl2pPr>
            <a:lvl3pPr eaLnBrk="1" latinLnBrk="0" hangingPunct="1">
              <a:defRPr kumimoji="0" lang="it-IT" sz="1600"/>
            </a:lvl3pPr>
            <a:lvl4pPr eaLnBrk="1" latinLnBrk="0" hangingPunct="1">
              <a:defRPr kumimoji="0" lang="it-IT" sz="1400"/>
            </a:lvl4pPr>
            <a:lvl5pPr eaLnBrk="1" latinLnBrk="0" hangingPunct="1">
              <a:defRPr kumimoji="0" lang="it-IT" sz="1400"/>
            </a:lvl5pPr>
            <a:lvl6pPr eaLnBrk="1" latinLnBrk="0" hangingPunct="1">
              <a:defRPr kumimoji="0" lang="it-IT" sz="1600"/>
            </a:lvl6pPr>
            <a:lvl7pPr eaLnBrk="1" latinLnBrk="0" hangingPunct="1">
              <a:defRPr kumimoji="0" lang="it-IT" sz="1600"/>
            </a:lvl7pPr>
            <a:lvl8pPr eaLnBrk="1" latinLnBrk="0" hangingPunct="1">
              <a:defRPr kumimoji="0" lang="it-IT" sz="1600"/>
            </a:lvl8pPr>
            <a:lvl9pPr eaLnBrk="1" latinLnBrk="0" hangingPunct="1">
              <a:defRPr kumimoji="0" lang="it-IT" sz="1600"/>
            </a:lvl9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eaLnBrk="1" latinLnBrk="0" hangingPunct="1">
              <a:buNone/>
              <a:defRPr kumimoji="0" lang="it-IT" sz="2000" b="1"/>
            </a:lvl1pPr>
            <a:lvl2pPr marL="457200" indent="0" eaLnBrk="1" latinLnBrk="0" hangingPunct="1">
              <a:buNone/>
              <a:defRPr kumimoji="0" lang="it-IT" sz="2000" b="1"/>
            </a:lvl2pPr>
            <a:lvl3pPr marL="914400" indent="0" eaLnBrk="1" latinLnBrk="0" hangingPunct="1">
              <a:buNone/>
              <a:defRPr kumimoji="0" lang="it-IT" sz="1800" b="1"/>
            </a:lvl3pPr>
            <a:lvl4pPr marL="1371600" indent="0" eaLnBrk="1" latinLnBrk="0" hangingPunct="1">
              <a:buNone/>
              <a:defRPr kumimoji="0" lang="it-IT" sz="1600" b="1"/>
            </a:lvl4pPr>
            <a:lvl5pPr marL="1828800" indent="0" eaLnBrk="1" latinLnBrk="0" hangingPunct="1">
              <a:buNone/>
              <a:defRPr kumimoji="0" lang="it-IT" sz="1600" b="1"/>
            </a:lvl5pPr>
            <a:lvl6pPr marL="2286000" indent="0" eaLnBrk="1" latinLnBrk="0" hangingPunct="1">
              <a:buNone/>
              <a:defRPr kumimoji="0" lang="it-IT" sz="1600" b="1"/>
            </a:lvl6pPr>
            <a:lvl7pPr marL="2743200" indent="0" eaLnBrk="1" latinLnBrk="0" hangingPunct="1">
              <a:buNone/>
              <a:defRPr kumimoji="0" lang="it-IT" sz="1600" b="1"/>
            </a:lvl7pPr>
            <a:lvl8pPr marL="3200400" indent="0" eaLnBrk="1" latinLnBrk="0" hangingPunct="1">
              <a:buNone/>
              <a:defRPr kumimoji="0" lang="it-IT" sz="1600" b="1"/>
            </a:lvl8pPr>
            <a:lvl9pPr marL="3657600" indent="0" eaLnBrk="1" latinLnBrk="0" hangingPunct="1">
              <a:buNone/>
              <a:defRPr kumimoji="0" lang="it-IT" sz="1600" b="1"/>
            </a:lvl9pPr>
          </a:lstStyle>
          <a:p>
            <a:pPr lvl="0" eaLnBrk="1" latinLnBrk="0" hangingPunct="1"/>
            <a:r>
              <a:rPr lang="it-IT"/>
              <a:t>Fare clic per modificare stili del testo dello schema</a:t>
            </a:r>
          </a:p>
        </p:txBody>
      </p:sp>
      <p:sp>
        <p:nvSpPr>
          <p:cNvPr id="6" name="Content Placeholder 5"/>
          <p:cNvSpPr>
            <a:spLocks noGrp="1"/>
          </p:cNvSpPr>
          <p:nvPr>
            <p:ph sz="quarter" idx="4"/>
          </p:nvPr>
        </p:nvSpPr>
        <p:spPr>
          <a:xfrm>
            <a:off x="4645025" y="2174875"/>
            <a:ext cx="4041775" cy="3951288"/>
          </a:xfrm>
        </p:spPr>
        <p:txBody>
          <a:bodyPr>
            <a:normAutofit/>
          </a:bodyPr>
          <a:lstStyle>
            <a:lvl1pPr eaLnBrk="1" latinLnBrk="0" hangingPunct="1">
              <a:defRPr kumimoji="0" lang="it-IT" sz="2000"/>
            </a:lvl1pPr>
            <a:lvl2pPr eaLnBrk="1" latinLnBrk="0" hangingPunct="1">
              <a:defRPr kumimoji="0" lang="it-IT" sz="1800"/>
            </a:lvl2pPr>
            <a:lvl3pPr eaLnBrk="1" latinLnBrk="0" hangingPunct="1">
              <a:defRPr kumimoji="0" lang="it-IT" sz="1600"/>
            </a:lvl3pPr>
            <a:lvl4pPr eaLnBrk="1" latinLnBrk="0" hangingPunct="1">
              <a:defRPr kumimoji="0" lang="it-IT" sz="1400"/>
            </a:lvl4pPr>
            <a:lvl5pPr eaLnBrk="1" latinLnBrk="0" hangingPunct="1">
              <a:defRPr kumimoji="0" lang="it-IT" sz="1400"/>
            </a:lvl5pPr>
            <a:lvl6pPr eaLnBrk="1" latinLnBrk="0" hangingPunct="1">
              <a:defRPr kumimoji="0" lang="it-IT" sz="1600"/>
            </a:lvl6pPr>
            <a:lvl7pPr eaLnBrk="1" latinLnBrk="0" hangingPunct="1">
              <a:defRPr kumimoji="0" lang="it-IT" sz="1600"/>
            </a:lvl7pPr>
            <a:lvl8pPr eaLnBrk="1" latinLnBrk="0" hangingPunct="1">
              <a:defRPr kumimoji="0" lang="it-IT" sz="1600"/>
            </a:lvl8pPr>
            <a:lvl9pPr eaLnBrk="1" latinLnBrk="0" hangingPunct="1">
              <a:defRPr kumimoji="0" lang="it-IT" sz="1600"/>
            </a:lvl9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a:p>
        </p:txBody>
      </p:sp>
      <p:sp>
        <p:nvSpPr>
          <p:cNvPr id="7" name="Date Placeholder 6"/>
          <p:cNvSpPr>
            <a:spLocks noGrp="1"/>
          </p:cNvSpPr>
          <p:nvPr>
            <p:ph type="dt" sz="half" idx="10"/>
          </p:nvPr>
        </p:nvSpPr>
        <p:spPr/>
        <p:txBody>
          <a:bodyPr/>
          <a:lstStyle/>
          <a:p>
            <a:fld id="{F922158D-428B-4987-8B28-745A2AFA1252}" type="datetimeFigureOut">
              <a:t>26/10/20</a:t>
            </a:fld>
            <a:endParaRPr kumimoji="0" lang="it-IT"/>
          </a:p>
        </p:txBody>
      </p:sp>
      <p:sp>
        <p:nvSpPr>
          <p:cNvPr id="8" name="Footer Placeholder 7"/>
          <p:cNvSpPr>
            <a:spLocks noGrp="1"/>
          </p:cNvSpPr>
          <p:nvPr>
            <p:ph type="ftr" sz="quarter" idx="11"/>
          </p:nvPr>
        </p:nvSpPr>
        <p:spPr/>
        <p:txBody>
          <a:bodyPr/>
          <a:lstStyle/>
          <a:p>
            <a:endParaRPr kumimoji="0" lang="it-IT"/>
          </a:p>
        </p:txBody>
      </p:sp>
      <p:sp>
        <p:nvSpPr>
          <p:cNvPr id="9" name="Slide Number Placeholder 8"/>
          <p:cNvSpPr>
            <a:spLocks noGrp="1"/>
          </p:cNvSpPr>
          <p:nvPr>
            <p:ph type="sldNum" sz="quarter" idx="12"/>
          </p:nvPr>
        </p:nvSpPr>
        <p:spPr/>
        <p:txBody>
          <a:bodyPr/>
          <a:lstStyle/>
          <a:p>
            <a:fld id="{515FC477-0A05-4F3E-8EE9-E015C9089D56}" type="slidenum">
              <a:t>‹N›</a:t>
            </a:fld>
            <a:endParaRPr kumimoji="0" lang="it-IT"/>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eaLnBrk="1" latinLnBrk="0" hangingPunct="1">
              <a:defRPr kumimoji="0" lang="it-IT" sz="2800"/>
            </a:lvl1pPr>
          </a:lstStyle>
          <a:p>
            <a:pPr eaLnBrk="1" latinLnBrk="0" hangingPunct="1"/>
            <a:r>
              <a:rPr lang="it-IT"/>
              <a:t>Fare clic per modificare lo stile del titolo</a:t>
            </a:r>
            <a:endParaRPr/>
          </a:p>
        </p:txBody>
      </p:sp>
      <p:sp>
        <p:nvSpPr>
          <p:cNvPr id="3" name="Date Placeholder 2"/>
          <p:cNvSpPr>
            <a:spLocks noGrp="1"/>
          </p:cNvSpPr>
          <p:nvPr>
            <p:ph type="dt" sz="half" idx="10"/>
          </p:nvPr>
        </p:nvSpPr>
        <p:spPr/>
        <p:txBody>
          <a:bodyPr/>
          <a:lstStyle/>
          <a:p>
            <a:fld id="{F922158D-428B-4987-8B28-745A2AFA1252}" type="datetimeFigureOut">
              <a:t>26/10/20</a:t>
            </a:fld>
            <a:endParaRPr kumimoji="0" lang="it-IT"/>
          </a:p>
        </p:txBody>
      </p:sp>
      <p:sp>
        <p:nvSpPr>
          <p:cNvPr id="4" name="Footer Placeholder 3"/>
          <p:cNvSpPr>
            <a:spLocks noGrp="1"/>
          </p:cNvSpPr>
          <p:nvPr>
            <p:ph type="ftr" sz="quarter" idx="11"/>
          </p:nvPr>
        </p:nvSpPr>
        <p:spPr/>
        <p:txBody>
          <a:bodyPr/>
          <a:lstStyle/>
          <a:p>
            <a:endParaRPr kumimoji="0" lang="it-IT"/>
          </a:p>
        </p:txBody>
      </p:sp>
      <p:sp>
        <p:nvSpPr>
          <p:cNvPr id="5" name="Slide Number Placeholder 4"/>
          <p:cNvSpPr>
            <a:spLocks noGrp="1"/>
          </p:cNvSpPr>
          <p:nvPr>
            <p:ph type="sldNum" sz="quarter" idx="12"/>
          </p:nvPr>
        </p:nvSpPr>
        <p:spPr/>
        <p:txBody>
          <a:bodyPr/>
          <a:lstStyle/>
          <a:p>
            <a:fld id="{515FC477-0A05-4F3E-8EE9-E015C9089D56}" type="slidenum">
              <a:t>‹N›</a:t>
            </a:fld>
            <a:endParaRPr kumimoji="0" lang="it-IT"/>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2158D-428B-4987-8B28-745A2AFA1252}" type="datetimeFigureOut">
              <a:t>26/10/20</a:t>
            </a:fld>
            <a:endParaRPr kumimoji="0" lang="it-IT"/>
          </a:p>
        </p:txBody>
      </p:sp>
      <p:sp>
        <p:nvSpPr>
          <p:cNvPr id="3" name="Footer Placeholder 2"/>
          <p:cNvSpPr>
            <a:spLocks noGrp="1"/>
          </p:cNvSpPr>
          <p:nvPr>
            <p:ph type="ftr" sz="quarter" idx="11"/>
          </p:nvPr>
        </p:nvSpPr>
        <p:spPr/>
        <p:txBody>
          <a:bodyPr/>
          <a:lstStyle/>
          <a:p>
            <a:endParaRPr kumimoji="0" lang="it-IT"/>
          </a:p>
        </p:txBody>
      </p:sp>
      <p:sp>
        <p:nvSpPr>
          <p:cNvPr id="4" name="Slide Number Placeholder 3"/>
          <p:cNvSpPr>
            <a:spLocks noGrp="1"/>
          </p:cNvSpPr>
          <p:nvPr>
            <p:ph type="sldNum" sz="quarter" idx="12"/>
          </p:nvPr>
        </p:nvSpPr>
        <p:spPr/>
        <p:txBody>
          <a:bodyPr/>
          <a:lstStyle/>
          <a:p>
            <a:fld id="{515FC477-0A05-4F3E-8EE9-E015C9089D56}" type="slidenum">
              <a:t>‹N›</a:t>
            </a:fld>
            <a:endParaRPr kumimoji="0" lang="it-IT"/>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762000"/>
          </a:xfrm>
        </p:spPr>
        <p:txBody>
          <a:bodyPr anchor="b"/>
          <a:lstStyle>
            <a:lvl1pPr algn="l" eaLnBrk="1" latinLnBrk="0" hangingPunct="1">
              <a:defRPr kumimoji="0" lang="it-IT" sz="2000" b="1"/>
            </a:lvl1pPr>
          </a:lstStyle>
          <a:p>
            <a:pPr eaLnBrk="1" latinLnBrk="0" hangingPunct="1"/>
            <a:r>
              <a:rPr lang="it-IT"/>
              <a:t>Fare clic per modificare lo stile del titolo</a:t>
            </a:r>
            <a:endParaRPr/>
          </a:p>
        </p:txBody>
      </p:sp>
      <p:sp>
        <p:nvSpPr>
          <p:cNvPr id="3" name="Content Placeholder 2"/>
          <p:cNvSpPr>
            <a:spLocks noGrp="1"/>
          </p:cNvSpPr>
          <p:nvPr>
            <p:ph idx="1"/>
          </p:nvPr>
        </p:nvSpPr>
        <p:spPr>
          <a:xfrm>
            <a:off x="3575050" y="914400"/>
            <a:ext cx="5111750" cy="5211763"/>
          </a:xfrm>
        </p:spPr>
        <p:txBody>
          <a:bodyPr>
            <a:normAutofit/>
          </a:bodyPr>
          <a:lstStyle>
            <a:lvl1pPr eaLnBrk="1" latinLnBrk="0" hangingPunct="1">
              <a:defRPr kumimoji="0" lang="it-IT" sz="2800"/>
            </a:lvl1pPr>
            <a:lvl2pPr eaLnBrk="1" latinLnBrk="0" hangingPunct="1">
              <a:defRPr kumimoji="0" lang="it-IT" sz="2400"/>
            </a:lvl2pPr>
            <a:lvl3pPr eaLnBrk="1" latinLnBrk="0" hangingPunct="1">
              <a:defRPr kumimoji="0" lang="it-IT" sz="2000"/>
            </a:lvl3pPr>
            <a:lvl4pPr eaLnBrk="1" latinLnBrk="0" hangingPunct="1">
              <a:defRPr kumimoji="0" lang="it-IT" sz="1800"/>
            </a:lvl4pPr>
            <a:lvl5pPr eaLnBrk="1" latinLnBrk="0" hangingPunct="1">
              <a:defRPr kumimoji="0" lang="it-IT" sz="1800"/>
            </a:lvl5pPr>
            <a:lvl6pPr eaLnBrk="1" latinLnBrk="0" hangingPunct="1">
              <a:defRPr kumimoji="0" lang="it-IT" sz="2000"/>
            </a:lvl6pPr>
            <a:lvl7pPr eaLnBrk="1" latinLnBrk="0" hangingPunct="1">
              <a:defRPr kumimoji="0" lang="it-IT" sz="2000"/>
            </a:lvl7pPr>
            <a:lvl8pPr eaLnBrk="1" latinLnBrk="0" hangingPunct="1">
              <a:defRPr kumimoji="0" lang="it-IT" sz="2000"/>
            </a:lvl8pPr>
            <a:lvl9pPr eaLnBrk="1" latinLnBrk="0" hangingPunct="1">
              <a:defRPr kumimoji="0" lang="it-IT" sz="2000"/>
            </a:lvl9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a:p>
        </p:txBody>
      </p:sp>
      <p:sp>
        <p:nvSpPr>
          <p:cNvPr id="4" name="Text Placeholder 3"/>
          <p:cNvSpPr>
            <a:spLocks noGrp="1"/>
          </p:cNvSpPr>
          <p:nvPr>
            <p:ph type="body" sz="half" idx="2"/>
          </p:nvPr>
        </p:nvSpPr>
        <p:spPr>
          <a:xfrm>
            <a:off x="457200" y="1752600"/>
            <a:ext cx="3008313" cy="4373563"/>
          </a:xfrm>
        </p:spPr>
        <p:txBody>
          <a:bodyPr/>
          <a:lstStyle>
            <a:lvl1pPr marL="0" indent="0" eaLnBrk="1" latinLnBrk="0" hangingPunct="1">
              <a:buNone/>
              <a:defRPr kumimoji="0" lang="it-IT" sz="1400"/>
            </a:lvl1pPr>
            <a:lvl2pPr marL="457200" indent="0" eaLnBrk="1" latinLnBrk="0" hangingPunct="1">
              <a:buNone/>
              <a:defRPr kumimoji="0" lang="it-IT" sz="1200"/>
            </a:lvl2pPr>
            <a:lvl3pPr marL="914400" indent="0" eaLnBrk="1" latinLnBrk="0" hangingPunct="1">
              <a:buNone/>
              <a:defRPr kumimoji="0" lang="it-IT" sz="1000"/>
            </a:lvl3pPr>
            <a:lvl4pPr marL="1371600" indent="0" eaLnBrk="1" latinLnBrk="0" hangingPunct="1">
              <a:buNone/>
              <a:defRPr kumimoji="0" lang="it-IT" sz="900"/>
            </a:lvl4pPr>
            <a:lvl5pPr marL="1828800" indent="0" eaLnBrk="1" latinLnBrk="0" hangingPunct="1">
              <a:buNone/>
              <a:defRPr kumimoji="0" lang="it-IT" sz="900"/>
            </a:lvl5pPr>
            <a:lvl6pPr marL="2286000" indent="0" eaLnBrk="1" latinLnBrk="0" hangingPunct="1">
              <a:buNone/>
              <a:defRPr kumimoji="0" lang="it-IT" sz="900"/>
            </a:lvl6pPr>
            <a:lvl7pPr marL="2743200" indent="0" eaLnBrk="1" latinLnBrk="0" hangingPunct="1">
              <a:buNone/>
              <a:defRPr kumimoji="0" lang="it-IT" sz="900"/>
            </a:lvl7pPr>
            <a:lvl8pPr marL="3200400" indent="0" eaLnBrk="1" latinLnBrk="0" hangingPunct="1">
              <a:buNone/>
              <a:defRPr kumimoji="0" lang="it-IT" sz="900"/>
            </a:lvl8pPr>
            <a:lvl9pPr marL="3657600" indent="0" eaLnBrk="1" latinLnBrk="0" hangingPunct="1">
              <a:buNone/>
              <a:defRPr kumimoji="0" lang="it-IT" sz="900"/>
            </a:lvl9pPr>
          </a:lstStyle>
          <a:p>
            <a:pPr lvl="0" eaLnBrk="1" latinLnBrk="0" hangingPunct="1"/>
            <a:r>
              <a:rPr lang="it-IT"/>
              <a:t>Fare clic per modificare stili del testo dello schema</a:t>
            </a:r>
          </a:p>
        </p:txBody>
      </p:sp>
      <p:sp>
        <p:nvSpPr>
          <p:cNvPr id="5" name="Date Placeholder 4"/>
          <p:cNvSpPr>
            <a:spLocks noGrp="1"/>
          </p:cNvSpPr>
          <p:nvPr>
            <p:ph type="dt" sz="half" idx="10"/>
          </p:nvPr>
        </p:nvSpPr>
        <p:spPr/>
        <p:txBody>
          <a:bodyPr/>
          <a:lstStyle/>
          <a:p>
            <a:fld id="{F922158D-428B-4987-8B28-745A2AFA1252}" type="datetimeFigureOut">
              <a:t>26/10/20</a:t>
            </a:fld>
            <a:endParaRPr kumimoji="0" lang="it-IT"/>
          </a:p>
        </p:txBody>
      </p:sp>
      <p:sp>
        <p:nvSpPr>
          <p:cNvPr id="6" name="Footer Placeholder 5"/>
          <p:cNvSpPr>
            <a:spLocks noGrp="1"/>
          </p:cNvSpPr>
          <p:nvPr>
            <p:ph type="ftr" sz="quarter" idx="11"/>
          </p:nvPr>
        </p:nvSpPr>
        <p:spPr/>
        <p:txBody>
          <a:bodyPr/>
          <a:lstStyle/>
          <a:p>
            <a:endParaRPr kumimoji="0" lang="it-IT"/>
          </a:p>
        </p:txBody>
      </p:sp>
      <p:sp>
        <p:nvSpPr>
          <p:cNvPr id="7" name="Slide Number Placeholder 6"/>
          <p:cNvSpPr>
            <a:spLocks noGrp="1"/>
          </p:cNvSpPr>
          <p:nvPr>
            <p:ph type="sldNum" sz="quarter" idx="12"/>
          </p:nvPr>
        </p:nvSpPr>
        <p:spPr/>
        <p:txBody>
          <a:bodyPr/>
          <a:lstStyle/>
          <a:p>
            <a:fld id="{515FC477-0A05-4F3E-8EE9-E015C9089D56}" type="slidenum">
              <a:t>‹N›</a:t>
            </a:fld>
            <a:endParaRPr kumimoji="0" lang="it-IT"/>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it-IT" sz="2000" b="1"/>
            </a:lvl1pPr>
          </a:lstStyle>
          <a:p>
            <a:pPr eaLnBrk="1" latinLnBrk="0" hangingPunct="1"/>
            <a:r>
              <a:rPr lang="it-IT"/>
              <a:t>Fare clic per modificare lo stile del titolo</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it-IT" sz="3200"/>
            </a:lvl1pPr>
            <a:lvl2pPr marL="457200" indent="0" eaLnBrk="1" latinLnBrk="0" hangingPunct="1">
              <a:buNone/>
              <a:defRPr kumimoji="0" lang="it-IT" sz="2800"/>
            </a:lvl2pPr>
            <a:lvl3pPr marL="914400" indent="0" eaLnBrk="1" latinLnBrk="0" hangingPunct="1">
              <a:buNone/>
              <a:defRPr kumimoji="0" lang="it-IT" sz="2400"/>
            </a:lvl3pPr>
            <a:lvl4pPr marL="1371600" indent="0" eaLnBrk="1" latinLnBrk="0" hangingPunct="1">
              <a:buNone/>
              <a:defRPr kumimoji="0" lang="it-IT" sz="2000"/>
            </a:lvl4pPr>
            <a:lvl5pPr marL="1828800" indent="0" eaLnBrk="1" latinLnBrk="0" hangingPunct="1">
              <a:buNone/>
              <a:defRPr kumimoji="0" lang="it-IT" sz="2000"/>
            </a:lvl5pPr>
            <a:lvl6pPr marL="2286000" indent="0" eaLnBrk="1" latinLnBrk="0" hangingPunct="1">
              <a:buNone/>
              <a:defRPr kumimoji="0" lang="it-IT" sz="2000"/>
            </a:lvl6pPr>
            <a:lvl7pPr marL="2743200" indent="0" eaLnBrk="1" latinLnBrk="0" hangingPunct="1">
              <a:buNone/>
              <a:defRPr kumimoji="0" lang="it-IT" sz="2000"/>
            </a:lvl7pPr>
            <a:lvl8pPr marL="3200400" indent="0" eaLnBrk="1" latinLnBrk="0" hangingPunct="1">
              <a:buNone/>
              <a:defRPr kumimoji="0" lang="it-IT" sz="2000"/>
            </a:lvl8pPr>
            <a:lvl9pPr marL="3657600" indent="0" eaLnBrk="1" latinLnBrk="0" hangingPunct="1">
              <a:buNone/>
              <a:defRPr kumimoji="0" lang="it-IT" sz="2000"/>
            </a:lvl9pPr>
          </a:lstStyle>
          <a:p>
            <a:pPr eaLnBrk="1" latinLnBrk="0" hangingPunct="1"/>
            <a:r>
              <a:rPr lang="it-IT"/>
              <a:t>Fare clic sull'icona per inserire un'immagine</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it-IT" sz="1400"/>
            </a:lvl1pPr>
            <a:lvl2pPr marL="457200" indent="0" eaLnBrk="1" latinLnBrk="0" hangingPunct="1">
              <a:buNone/>
              <a:defRPr kumimoji="0" lang="it-IT" sz="1200"/>
            </a:lvl2pPr>
            <a:lvl3pPr marL="914400" indent="0" eaLnBrk="1" latinLnBrk="0" hangingPunct="1">
              <a:buNone/>
              <a:defRPr kumimoji="0" lang="it-IT" sz="1000"/>
            </a:lvl3pPr>
            <a:lvl4pPr marL="1371600" indent="0" eaLnBrk="1" latinLnBrk="0" hangingPunct="1">
              <a:buNone/>
              <a:defRPr kumimoji="0" lang="it-IT" sz="900"/>
            </a:lvl4pPr>
            <a:lvl5pPr marL="1828800" indent="0" eaLnBrk="1" latinLnBrk="0" hangingPunct="1">
              <a:buNone/>
              <a:defRPr kumimoji="0" lang="it-IT" sz="900"/>
            </a:lvl5pPr>
            <a:lvl6pPr marL="2286000" indent="0" eaLnBrk="1" latinLnBrk="0" hangingPunct="1">
              <a:buNone/>
              <a:defRPr kumimoji="0" lang="it-IT" sz="900"/>
            </a:lvl6pPr>
            <a:lvl7pPr marL="2743200" indent="0" eaLnBrk="1" latinLnBrk="0" hangingPunct="1">
              <a:buNone/>
              <a:defRPr kumimoji="0" lang="it-IT" sz="900"/>
            </a:lvl7pPr>
            <a:lvl8pPr marL="3200400" indent="0" eaLnBrk="1" latinLnBrk="0" hangingPunct="1">
              <a:buNone/>
              <a:defRPr kumimoji="0" lang="it-IT" sz="900"/>
            </a:lvl8pPr>
            <a:lvl9pPr marL="3657600" indent="0" eaLnBrk="1" latinLnBrk="0" hangingPunct="1">
              <a:buNone/>
              <a:defRPr kumimoji="0" lang="it-IT" sz="900"/>
            </a:lvl9pPr>
          </a:lstStyle>
          <a:p>
            <a:pPr lvl="0" eaLnBrk="1" latinLnBrk="0" hangingPunct="1"/>
            <a:r>
              <a:rPr lang="it-IT"/>
              <a:t>Fare clic per modificare stili del testo dello schema</a:t>
            </a:r>
          </a:p>
        </p:txBody>
      </p:sp>
      <p:sp>
        <p:nvSpPr>
          <p:cNvPr id="5" name="Date Placeholder 4"/>
          <p:cNvSpPr>
            <a:spLocks noGrp="1"/>
          </p:cNvSpPr>
          <p:nvPr>
            <p:ph type="dt" sz="half" idx="10"/>
          </p:nvPr>
        </p:nvSpPr>
        <p:spPr/>
        <p:txBody>
          <a:bodyPr/>
          <a:lstStyle/>
          <a:p>
            <a:fld id="{F922158D-428B-4987-8B28-745A2AFA1252}" type="datetimeFigureOut">
              <a:t>26/10/20</a:t>
            </a:fld>
            <a:endParaRPr kumimoji="0" lang="it-IT"/>
          </a:p>
        </p:txBody>
      </p:sp>
      <p:sp>
        <p:nvSpPr>
          <p:cNvPr id="6" name="Footer Placeholder 5"/>
          <p:cNvSpPr>
            <a:spLocks noGrp="1"/>
          </p:cNvSpPr>
          <p:nvPr>
            <p:ph type="ftr" sz="quarter" idx="11"/>
          </p:nvPr>
        </p:nvSpPr>
        <p:spPr/>
        <p:txBody>
          <a:bodyPr/>
          <a:lstStyle/>
          <a:p>
            <a:endParaRPr kumimoji="0" lang="it-IT"/>
          </a:p>
        </p:txBody>
      </p:sp>
      <p:sp>
        <p:nvSpPr>
          <p:cNvPr id="7" name="Slide Number Placeholder 6"/>
          <p:cNvSpPr>
            <a:spLocks noGrp="1"/>
          </p:cNvSpPr>
          <p:nvPr>
            <p:ph type="sldNum" sz="quarter" idx="12"/>
          </p:nvPr>
        </p:nvSpPr>
        <p:spPr/>
        <p:txBody>
          <a:bodyPr/>
          <a:lstStyle/>
          <a:p>
            <a:fld id="{515FC477-0A05-4F3E-8EE9-E015C9089D56}" type="slidenum">
              <a:t>‹N›</a:t>
            </a:fld>
            <a:endParaRPr kumimoji="0" lang="it-IT"/>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pPr eaLnBrk="1" latinLnBrk="0" hangingPunct="1"/>
            <a:r>
              <a:rPr kumimoji="0" lang="it-IT"/>
              <a:t>Fare clic per modificare lo stile del titolo</a:t>
            </a:r>
            <a:endParaRPr kumimoji="0" lang="en-US"/>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latinLnBrk="0" hangingPunct="1">
              <a:defRPr kumimoji="0" lang="it-IT" sz="1200">
                <a:solidFill>
                  <a:schemeClr val="tx1">
                    <a:tint val="75000"/>
                  </a:schemeClr>
                </a:solidFill>
              </a:defRPr>
            </a:lvl1pPr>
          </a:lstStyle>
          <a:p>
            <a:fld id="{F922158D-428B-4987-8B28-745A2AFA1252}" type="datetimeFigureOut">
              <a:t>26/10/20</a:t>
            </a:fld>
            <a:endParaRPr kumimoji="0" lang="it-I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it-IT" sz="1200">
                <a:solidFill>
                  <a:schemeClr val="tx1">
                    <a:tint val="75000"/>
                  </a:schemeClr>
                </a:solidFill>
              </a:defRPr>
            </a:lvl1pPr>
          </a:lstStyle>
          <a:p>
            <a:endParaRPr kumimoji="0" lang="it-I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latinLnBrk="0" hangingPunct="1">
              <a:defRPr kumimoji="0" lang="it-IT" sz="1200">
                <a:solidFill>
                  <a:schemeClr val="tx1">
                    <a:tint val="75000"/>
                  </a:schemeClr>
                </a:solidFill>
              </a:defRPr>
            </a:lvl1pPr>
          </a:lstStyle>
          <a:p>
            <a:fld id="{515FC477-0A05-4F3E-8EE9-E015C9089D56}" type="slidenum">
              <a:t>‹N›</a:t>
            </a:fld>
            <a:endParaRPr kumimoji="0" lang="it-IT"/>
          </a:p>
        </p:txBody>
      </p:sp>
      <p:pic>
        <p:nvPicPr>
          <p:cNvPr id="7" name="Picture 6"/>
          <p:cNvPicPr>
            <a:picLocks noChangeAspect="1"/>
          </p:cNvPicPr>
          <p:nvPr/>
        </p:nvPicPr>
        <p:blipFill rotWithShape="1">
          <a:blip r:embed="rId13" cstate="email">
            <a:extLst>
              <a:ext uri="{28A0092B-C50C-407E-A947-70E740481C1C}">
                <a14:useLocalDpi xmlns:a14="http://schemas.microsoft.com/office/drawing/2010/main"/>
              </a:ext>
            </a:extLst>
          </a:blip>
          <a:srcRect l="-144"/>
          <a:stretch/>
        </p:blipFill>
        <p:spPr>
          <a:xfrm>
            <a:off x="-13251" y="0"/>
            <a:ext cx="9157252" cy="6604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l" defTabSz="914400" rtl="0" eaLnBrk="1" latinLnBrk="0" hangingPunct="1">
        <a:spcBef>
          <a:spcPct val="0"/>
        </a:spcBef>
        <a:buNone/>
        <a:defRPr kumimoji="0" lang="it-IT"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it-IT"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it-IT"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it-IT"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it-IT"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9pPr>
    </p:bodyStyle>
    <p:otherStyle>
      <a:defPPr>
        <a:defRPr kumimoji="0" lang="it-IT"/>
      </a:defPPr>
      <a:lvl1pPr marL="0" algn="l" defTabSz="914400" rtl="0" eaLnBrk="1" latinLnBrk="0" hangingPunct="1">
        <a:defRPr kumimoji="0" lang="it-IT" sz="1800" kern="1200">
          <a:solidFill>
            <a:schemeClr val="tx1"/>
          </a:solidFill>
          <a:latin typeface="+mn-lt"/>
          <a:ea typeface="+mn-ea"/>
          <a:cs typeface="+mn-cs"/>
        </a:defRPr>
      </a:lvl1pPr>
      <a:lvl2pPr marL="457200" algn="l" defTabSz="914400" rtl="0" eaLnBrk="1" latinLnBrk="0" hangingPunct="1">
        <a:defRPr kumimoji="0" lang="it-IT" sz="1800" kern="1200">
          <a:solidFill>
            <a:schemeClr val="tx1"/>
          </a:solidFill>
          <a:latin typeface="+mn-lt"/>
          <a:ea typeface="+mn-ea"/>
          <a:cs typeface="+mn-cs"/>
        </a:defRPr>
      </a:lvl2pPr>
      <a:lvl3pPr marL="914400" algn="l" defTabSz="914400" rtl="0" eaLnBrk="1" latinLnBrk="0" hangingPunct="1">
        <a:defRPr kumimoji="0" lang="it-IT" sz="1800" kern="1200">
          <a:solidFill>
            <a:schemeClr val="tx1"/>
          </a:solidFill>
          <a:latin typeface="+mn-lt"/>
          <a:ea typeface="+mn-ea"/>
          <a:cs typeface="+mn-cs"/>
        </a:defRPr>
      </a:lvl3pPr>
      <a:lvl4pPr marL="1371600" algn="l" defTabSz="914400" rtl="0" eaLnBrk="1" latinLnBrk="0" hangingPunct="1">
        <a:defRPr kumimoji="0" lang="it-IT" sz="1800" kern="1200">
          <a:solidFill>
            <a:schemeClr val="tx1"/>
          </a:solidFill>
          <a:latin typeface="+mn-lt"/>
          <a:ea typeface="+mn-ea"/>
          <a:cs typeface="+mn-cs"/>
        </a:defRPr>
      </a:lvl4pPr>
      <a:lvl5pPr marL="1828800" algn="l" defTabSz="914400" rtl="0" eaLnBrk="1" latinLnBrk="0" hangingPunct="1">
        <a:defRPr kumimoji="0" lang="it-IT" sz="1800" kern="1200">
          <a:solidFill>
            <a:schemeClr val="tx1"/>
          </a:solidFill>
          <a:latin typeface="+mn-lt"/>
          <a:ea typeface="+mn-ea"/>
          <a:cs typeface="+mn-cs"/>
        </a:defRPr>
      </a:lvl5pPr>
      <a:lvl6pPr marL="2286000" algn="l" defTabSz="914400" rtl="0" eaLnBrk="1" latinLnBrk="0" hangingPunct="1">
        <a:defRPr kumimoji="0" lang="it-IT" sz="1800" kern="1200">
          <a:solidFill>
            <a:schemeClr val="tx1"/>
          </a:solidFill>
          <a:latin typeface="+mn-lt"/>
          <a:ea typeface="+mn-ea"/>
          <a:cs typeface="+mn-cs"/>
        </a:defRPr>
      </a:lvl6pPr>
      <a:lvl7pPr marL="2743200" algn="l" defTabSz="914400" rtl="0" eaLnBrk="1" latinLnBrk="0" hangingPunct="1">
        <a:defRPr kumimoji="0" lang="it-IT" sz="1800" kern="1200">
          <a:solidFill>
            <a:schemeClr val="tx1"/>
          </a:solidFill>
          <a:latin typeface="+mn-lt"/>
          <a:ea typeface="+mn-ea"/>
          <a:cs typeface="+mn-cs"/>
        </a:defRPr>
      </a:lvl7pPr>
      <a:lvl8pPr marL="3200400" algn="l" defTabSz="914400" rtl="0" eaLnBrk="1" latinLnBrk="0" hangingPunct="1">
        <a:defRPr kumimoji="0" lang="it-IT" sz="1800" kern="1200">
          <a:solidFill>
            <a:schemeClr val="tx1"/>
          </a:solidFill>
          <a:latin typeface="+mn-lt"/>
          <a:ea typeface="+mn-ea"/>
          <a:cs typeface="+mn-cs"/>
        </a:defRPr>
      </a:lvl8pPr>
      <a:lvl9pPr marL="3657600" algn="l" defTabSz="914400" rtl="0" eaLnBrk="1" latinLnBrk="0" hangingPunct="1">
        <a:defRPr kumimoji="0" lang="it-IT"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lstStyle/>
          <a:p>
            <a:r>
              <a:rPr lang="it-IT" dirty="0"/>
              <a:t>L’attività sindacale nei luoghi di lavoro</a:t>
            </a:r>
          </a:p>
        </p:txBody>
      </p:sp>
      <p:sp>
        <p:nvSpPr>
          <p:cNvPr id="3" name="Subtitle 2"/>
          <p:cNvSpPr>
            <a:spLocks noGrp="1"/>
          </p:cNvSpPr>
          <p:nvPr>
            <p:ph type="subTitle" idx="1"/>
            <p:custDataLst>
              <p:tags r:id="rId3"/>
            </p:custDataLst>
          </p:nvPr>
        </p:nvSpPr>
        <p:spPr>
          <a:xfrm>
            <a:off x="439948" y="1219200"/>
            <a:ext cx="5275052" cy="769640"/>
          </a:xfrm>
        </p:spPr>
        <p:txBody>
          <a:bodyPr>
            <a:normAutofit fontScale="92500" lnSpcReduction="20000"/>
          </a:bodyPr>
          <a:lstStyle/>
          <a:p>
            <a:r>
              <a:rPr lang="it-IT" dirty="0"/>
              <a:t>Alberto Avio</a:t>
            </a:r>
          </a:p>
          <a:p>
            <a:r>
              <a:rPr lang="it-IT" dirty="0"/>
              <a:t>Diritto del lavoro – Operatore dei servizi giuridici</a:t>
            </a:r>
          </a:p>
          <a:p>
            <a:r>
              <a:rPr lang="it-IT" dirty="0"/>
              <a:t>A.A. 2020-2021 – I semestre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BA87604-E2D7-624B-AB29-64CDFBE8559B}"/>
              </a:ext>
            </a:extLst>
          </p:cNvPr>
          <p:cNvSpPr>
            <a:spLocks noGrp="1"/>
          </p:cNvSpPr>
          <p:nvPr>
            <p:ph idx="1"/>
          </p:nvPr>
        </p:nvSpPr>
        <p:spPr>
          <a:xfrm>
            <a:off x="457200" y="1280318"/>
            <a:ext cx="8229600" cy="4297363"/>
          </a:xfrm>
        </p:spPr>
        <p:txBody>
          <a:bodyPr/>
          <a:lstStyle/>
          <a:p>
            <a:pPr marL="0" indent="0">
              <a:buNone/>
            </a:pPr>
            <a:r>
              <a:rPr lang="it-IT" sz="2800" dirty="0"/>
              <a:t>Art. 14</a:t>
            </a:r>
          </a:p>
          <a:p>
            <a:pPr marL="0" indent="0">
              <a:buNone/>
            </a:pPr>
            <a:r>
              <a:rPr lang="it-IT" sz="2400" b="1" dirty="0"/>
              <a:t>Diritto di associazione e di attività sindacale.</a:t>
            </a:r>
          </a:p>
          <a:p>
            <a:endParaRPr lang="it-IT" sz="2400" dirty="0"/>
          </a:p>
          <a:p>
            <a:pPr marL="0" indent="0">
              <a:buNone/>
            </a:pPr>
            <a:r>
              <a:rPr lang="it-IT" sz="2400" dirty="0"/>
              <a:t>Il diritto di costituire associazioni sindacali, di aderirvi e di svolgere attività sindacale, è garantito a tutti i lavoratori all'interno dei luoghi di lavoro.</a:t>
            </a:r>
          </a:p>
        </p:txBody>
      </p:sp>
    </p:spTree>
    <p:extLst>
      <p:ext uri="{BB962C8B-B14F-4D97-AF65-F5344CB8AC3E}">
        <p14:creationId xmlns:p14="http://schemas.microsoft.com/office/powerpoint/2010/main" val="82240419"/>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Art.19 </a:t>
            </a:r>
          </a:p>
        </p:txBody>
      </p:sp>
      <p:sp>
        <p:nvSpPr>
          <p:cNvPr id="3" name="Segnaposto contenuto 2"/>
          <p:cNvSpPr>
            <a:spLocks noGrp="1"/>
          </p:cNvSpPr>
          <p:nvPr>
            <p:ph idx="1"/>
          </p:nvPr>
        </p:nvSpPr>
        <p:spPr/>
        <p:txBody>
          <a:bodyPr>
            <a:normAutofit fontScale="92500" lnSpcReduction="10000"/>
          </a:bodyPr>
          <a:lstStyle/>
          <a:p>
            <a:pPr marL="0" indent="0">
              <a:buNone/>
            </a:pPr>
            <a:r>
              <a:rPr lang="it-IT" dirty="0"/>
              <a:t> </a:t>
            </a:r>
            <a:r>
              <a:rPr lang="it-IT" b="1" dirty="0"/>
              <a:t>Costituzione delle rappresentanze sindacali aziendali</a:t>
            </a:r>
            <a:r>
              <a:rPr lang="it-IT" dirty="0"/>
              <a:t>. Rappresentanze sindacali aziendali possono essere costituite ad iniziativa dei lavoratori in ogni unità produttiva, nell'ambito:</a:t>
            </a:r>
          </a:p>
          <a:p>
            <a:pPr marL="0" indent="0">
              <a:buNone/>
            </a:pPr>
            <a:r>
              <a:rPr lang="it-IT" dirty="0"/>
              <a:t> a) delle associazioni aderenti alle </a:t>
            </a:r>
            <a:r>
              <a:rPr lang="it-IT" b="1" dirty="0"/>
              <a:t>confederazioni maggiormente rappresentative </a:t>
            </a:r>
            <a:r>
              <a:rPr lang="it-IT" dirty="0"/>
              <a:t>sul piano nazionale</a:t>
            </a:r>
          </a:p>
          <a:p>
            <a:pPr marL="0" indent="0">
              <a:buNone/>
            </a:pPr>
            <a:r>
              <a:rPr lang="it-IT" dirty="0"/>
              <a:t> b) delle associazioni sindacali, non affiliate alle predette confederazioni, che siano </a:t>
            </a:r>
            <a:r>
              <a:rPr lang="it-IT" b="1" dirty="0"/>
              <a:t>firmatarie di contratti collettivi nazionali o provinciali </a:t>
            </a:r>
            <a:r>
              <a:rPr lang="it-IT" dirty="0"/>
              <a:t>di lavoro applicati nell'unità produttiva.</a:t>
            </a:r>
          </a:p>
          <a:p>
            <a:pPr marL="0" indent="0">
              <a:buNone/>
            </a:pPr>
            <a:r>
              <a:rPr lang="it-IT" dirty="0"/>
              <a:t> Nell'ambito di aziende con più unità produttive le rappresentanze sindacali possono istituire organi di coordinamento.</a:t>
            </a:r>
          </a:p>
          <a:p>
            <a:endParaRPr lang="it-IT" dirty="0"/>
          </a:p>
        </p:txBody>
      </p:sp>
    </p:spTree>
    <p:extLst>
      <p:ext uri="{BB962C8B-B14F-4D97-AF65-F5344CB8AC3E}">
        <p14:creationId xmlns:p14="http://schemas.microsoft.com/office/powerpoint/2010/main" val="2767519102"/>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Problemi vari: ma cos’è la maggior rappresentatività?</a:t>
            </a:r>
          </a:p>
        </p:txBody>
      </p:sp>
      <p:sp>
        <p:nvSpPr>
          <p:cNvPr id="3" name="Segnaposto contenuto 2"/>
          <p:cNvSpPr>
            <a:spLocks noGrp="1"/>
          </p:cNvSpPr>
          <p:nvPr>
            <p:ph idx="1"/>
          </p:nvPr>
        </p:nvSpPr>
        <p:spPr/>
        <p:txBody>
          <a:bodyPr>
            <a:normAutofit/>
          </a:bodyPr>
          <a:lstStyle/>
          <a:p>
            <a:pPr marL="0" indent="0">
              <a:buNone/>
            </a:pPr>
            <a:r>
              <a:rPr lang="it-IT" dirty="0"/>
              <a:t>In mancanza di una norma la giurisprudenza supplisce. </a:t>
            </a:r>
          </a:p>
          <a:p>
            <a:pPr marL="0" indent="0">
              <a:buNone/>
            </a:pPr>
            <a:r>
              <a:rPr lang="it-IT" dirty="0"/>
              <a:t>La l.902/1977 fa propri i requisiti estrapolati dalla giurisprudenza.</a:t>
            </a:r>
          </a:p>
          <a:p>
            <a:pPr marL="0" indent="0">
              <a:buNone/>
            </a:pPr>
            <a:endParaRPr lang="it-IT" dirty="0"/>
          </a:p>
          <a:p>
            <a:pPr marL="0" indent="0">
              <a:lnSpc>
                <a:spcPct val="100000"/>
              </a:lnSpc>
              <a:buNone/>
            </a:pPr>
            <a:r>
              <a:rPr lang="it-IT" dirty="0"/>
              <a:t> «il giudizio sulla maggiore rappresentatività è fondato su un complesso di elementi indiziari, che prescindono dalla consistenza numerica degli iscritti; una confederazione rientra nei parametri dell’art. 19 </a:t>
            </a:r>
            <a:r>
              <a:rPr lang="it-IT" b="1" dirty="0"/>
              <a:t>se riunisce vari sindacati</a:t>
            </a:r>
            <a:r>
              <a:rPr lang="it-IT" dirty="0"/>
              <a:t>, è presente in </a:t>
            </a:r>
            <a:r>
              <a:rPr lang="it-IT" b="1" dirty="0"/>
              <a:t>svariati settori </a:t>
            </a:r>
            <a:r>
              <a:rPr lang="it-IT" dirty="0"/>
              <a:t>della vita lavorativa, sia pubblica, sia privata; ha una sua </a:t>
            </a:r>
            <a:r>
              <a:rPr lang="it-IT" b="1" dirty="0"/>
              <a:t>struttura articolata a livello nazionale</a:t>
            </a:r>
            <a:r>
              <a:rPr lang="it-IT" dirty="0"/>
              <a:t> e ha condotto </a:t>
            </a:r>
            <a:r>
              <a:rPr lang="it-IT" b="1" dirty="0"/>
              <a:t>molteplici trattative e stipulato alcuni accordi</a:t>
            </a:r>
            <a:r>
              <a:rPr lang="it-IT" dirty="0"/>
              <a:t>» (v. </a:t>
            </a:r>
            <a:r>
              <a:rPr lang="it-IT" dirty="0" err="1"/>
              <a:t>Cass</a:t>
            </a:r>
            <a:r>
              <a:rPr lang="it-IT" dirty="0"/>
              <a:t>., 18.7.1984, n. 4218),</a:t>
            </a:r>
            <a:endParaRPr lang="it-IT" sz="2400" dirty="0"/>
          </a:p>
        </p:txBody>
      </p:sp>
    </p:spTree>
    <p:extLst>
      <p:ext uri="{BB962C8B-B14F-4D97-AF65-F5344CB8AC3E}">
        <p14:creationId xmlns:p14="http://schemas.microsoft.com/office/powerpoint/2010/main" val="785008673"/>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4CE61B-675E-9249-B2BC-C4924C21976C}"/>
              </a:ext>
            </a:extLst>
          </p:cNvPr>
          <p:cNvSpPr>
            <a:spLocks noGrp="1"/>
          </p:cNvSpPr>
          <p:nvPr>
            <p:ph type="title"/>
          </p:nvPr>
        </p:nvSpPr>
        <p:spPr/>
        <p:txBody>
          <a:bodyPr>
            <a:normAutofit fontScale="90000"/>
          </a:bodyPr>
          <a:lstStyle/>
          <a:p>
            <a:r>
              <a:rPr lang="it-IT" dirty="0"/>
              <a:t>Corte </a:t>
            </a:r>
            <a:r>
              <a:rPr lang="it-IT" dirty="0" err="1"/>
              <a:t>Cost</a:t>
            </a:r>
            <a:r>
              <a:rPr lang="it-IT" dirty="0"/>
              <a:t>. Sent.54 1974: ma garantire solo ad alcuni sindacati determinati diritti non va contro l’art.39?</a:t>
            </a:r>
          </a:p>
        </p:txBody>
      </p:sp>
      <p:sp>
        <p:nvSpPr>
          <p:cNvPr id="3" name="Segnaposto contenuto 2">
            <a:extLst>
              <a:ext uri="{FF2B5EF4-FFF2-40B4-BE49-F238E27FC236}">
                <a16:creationId xmlns:a16="http://schemas.microsoft.com/office/drawing/2014/main" id="{9B9B8887-8765-8F49-AFD9-0BABB89CAFDF}"/>
              </a:ext>
            </a:extLst>
          </p:cNvPr>
          <p:cNvSpPr>
            <a:spLocks noGrp="1"/>
          </p:cNvSpPr>
          <p:nvPr>
            <p:ph idx="1"/>
          </p:nvPr>
        </p:nvSpPr>
        <p:spPr/>
        <p:txBody>
          <a:bodyPr>
            <a:normAutofit lnSpcReduction="10000"/>
          </a:bodyPr>
          <a:lstStyle/>
          <a:p>
            <a:pPr marL="0" indent="0">
              <a:lnSpc>
                <a:spcPct val="100000"/>
              </a:lnSpc>
              <a:buNone/>
            </a:pPr>
            <a:r>
              <a:rPr lang="it-IT" dirty="0"/>
              <a:t>«La legge […], garantendo all'art. 14, […], a tutti i lavoratori il diritto di costituire associazioni sindacali, di aderirvi e di svolgere attività sindacali all'interno dei luoghi di lavoro, stabilisce che determinate funzioni, inerenti alla rappresentanza sindacale aziendale, particolarmente incisive nella vita e nell'attività dell'unità produttiva, siano affidate dagli stessi prestatori d'opera a quei sindacati che conseguano i requisiti che la legge reputa necessari per lo svolgimento di tali funzioni.»</a:t>
            </a:r>
          </a:p>
          <a:p>
            <a:pPr marL="0" indent="0">
              <a:lnSpc>
                <a:spcPct val="100000"/>
              </a:lnSpc>
              <a:buNone/>
            </a:pPr>
            <a:r>
              <a:rPr lang="it-IT" dirty="0"/>
              <a:t>«… indicando i requisiti che devono avere le associazioni nel cui ambito può essere concretamente conferita la rappresentanza sindacale, ha operato una scelta razionale e consapevole…»</a:t>
            </a:r>
          </a:p>
          <a:p>
            <a:pPr marL="0" indent="0">
              <a:lnSpc>
                <a:spcPct val="100000"/>
              </a:lnSpc>
              <a:buNone/>
            </a:pPr>
            <a:r>
              <a:rPr lang="it-IT" dirty="0"/>
              <a:t>…il criterio di selezione della «maggiore rappresentatività» è razionale in quanto coerente alle esigenze di equilibrio e funzionalità connesse alla specifica area di intervento in cui la disposizione impugnata è destinata ad operare…</a:t>
            </a:r>
          </a:p>
        </p:txBody>
      </p:sp>
    </p:spTree>
    <p:extLst>
      <p:ext uri="{BB962C8B-B14F-4D97-AF65-F5344CB8AC3E}">
        <p14:creationId xmlns:p14="http://schemas.microsoft.com/office/powerpoint/2010/main" val="3532174736"/>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123775-13F6-2F4D-9E8C-39581544A3B9}"/>
              </a:ext>
            </a:extLst>
          </p:cNvPr>
          <p:cNvSpPr>
            <a:spLocks noGrp="1"/>
          </p:cNvSpPr>
          <p:nvPr>
            <p:ph type="title"/>
          </p:nvPr>
        </p:nvSpPr>
        <p:spPr>
          <a:xfrm>
            <a:off x="457200" y="914400"/>
            <a:ext cx="8229600" cy="1938536"/>
          </a:xfrm>
        </p:spPr>
        <p:txBody>
          <a:bodyPr>
            <a:normAutofit fontScale="90000"/>
          </a:bodyPr>
          <a:lstStyle/>
          <a:p>
            <a:r>
              <a:rPr lang="it-IT" dirty="0"/>
              <a:t>Corte </a:t>
            </a:r>
            <a:r>
              <a:rPr lang="it-IT" dirty="0" err="1"/>
              <a:t>Cost</a:t>
            </a:r>
            <a:r>
              <a:rPr lang="it-IT" dirty="0"/>
              <a:t>. </a:t>
            </a:r>
            <a:r>
              <a:rPr lang="it-IT" dirty="0" err="1"/>
              <a:t>sent</a:t>
            </a:r>
            <a:r>
              <a:rPr lang="it-IT" dirty="0"/>
              <a:t>. 334/1988. Richiedendo la </a:t>
            </a:r>
            <a:r>
              <a:rPr lang="it-IT" dirty="0" err="1"/>
              <a:t>m.r</a:t>
            </a:r>
            <a:r>
              <a:rPr lang="it-IT" dirty="0"/>
              <a:t>. alla confederazione, anziché al sindacato, si impedisce a sindacati e confederazioni </a:t>
            </a:r>
            <a:r>
              <a:rPr lang="it-IT" dirty="0" err="1"/>
              <a:t>monocategoriali</a:t>
            </a:r>
            <a:r>
              <a:rPr lang="it-IT" dirty="0"/>
              <a:t> – </a:t>
            </a:r>
            <a:r>
              <a:rPr lang="it-IT" dirty="0" err="1"/>
              <a:t>confederquadri</a:t>
            </a:r>
            <a:r>
              <a:rPr lang="it-IT" dirty="0"/>
              <a:t>, a es. – di costituire RSA.  Lesione dell’art. 39 co.1 e 4 (principio di proporzionalità)</a:t>
            </a:r>
          </a:p>
        </p:txBody>
      </p:sp>
      <p:sp>
        <p:nvSpPr>
          <p:cNvPr id="3" name="Segnaposto contenuto 2">
            <a:extLst>
              <a:ext uri="{FF2B5EF4-FFF2-40B4-BE49-F238E27FC236}">
                <a16:creationId xmlns:a16="http://schemas.microsoft.com/office/drawing/2014/main" id="{95F82233-9B0C-FD4A-A4A2-1002E9CEEF36}"/>
              </a:ext>
            </a:extLst>
          </p:cNvPr>
          <p:cNvSpPr>
            <a:spLocks noGrp="1"/>
          </p:cNvSpPr>
          <p:nvPr>
            <p:ph idx="1"/>
          </p:nvPr>
        </p:nvSpPr>
        <p:spPr>
          <a:xfrm>
            <a:off x="457200" y="3140968"/>
            <a:ext cx="8229600" cy="2985195"/>
          </a:xfrm>
        </p:spPr>
        <p:txBody>
          <a:bodyPr>
            <a:normAutofit fontScale="92500" lnSpcReduction="20000"/>
          </a:bodyPr>
          <a:lstStyle/>
          <a:p>
            <a:pPr marL="0" indent="0">
              <a:lnSpc>
                <a:spcPct val="100000"/>
              </a:lnSpc>
              <a:buNone/>
            </a:pPr>
            <a:r>
              <a:rPr lang="it-IT" dirty="0"/>
              <a:t>Il modello fondato sulla proporzionalità è relativo al cc e non è un modello esclusivo «…al di fuori di tale logica funzionale, il legislatore </a:t>
            </a:r>
            <a:r>
              <a:rPr lang="it-IT" dirty="0" err="1"/>
              <a:t>e'</a:t>
            </a:r>
            <a:r>
              <a:rPr lang="it-IT" dirty="0"/>
              <a:t> libero, quando dispone in ordine ad un contesto operativo del tutto diverso […], di adottare criteri selettivi ed individuare momenti organizzativi che ritenga più appropriati a tal fine…»</a:t>
            </a:r>
          </a:p>
          <a:p>
            <a:pPr marL="0" indent="0">
              <a:lnSpc>
                <a:spcPct val="100000"/>
              </a:lnSpc>
              <a:buNone/>
            </a:pPr>
            <a:r>
              <a:rPr lang="it-IT" dirty="0"/>
              <a:t>«…alle  associazioni sindacali che raccolgano adeguati consensi è dato modo di affermarsi [stipulare un CC] e di fruire delle ulteriori  attribuzioni  previste  dal  titolo  III dello Statuto.» «Che    poi    la    condizione    tecnico-funzionale dell'acquisizione di un'autorità contrattuale concretamente operante possa incontrare difficoltà connesse  al  potere  di  accreditamento della  controparte imprenditoriale, è problema che non può incidere sulle valutazioni  di  legittimità costituzionale»</a:t>
            </a:r>
          </a:p>
        </p:txBody>
      </p:sp>
    </p:spTree>
    <p:extLst>
      <p:ext uri="{BB962C8B-B14F-4D97-AF65-F5344CB8AC3E}">
        <p14:creationId xmlns:p14="http://schemas.microsoft.com/office/powerpoint/2010/main" val="2622871847"/>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820E46-0599-D646-8D65-8BE26EEECAF4}"/>
              </a:ext>
            </a:extLst>
          </p:cNvPr>
          <p:cNvSpPr>
            <a:spLocks noGrp="1"/>
          </p:cNvSpPr>
          <p:nvPr>
            <p:ph type="title"/>
          </p:nvPr>
        </p:nvSpPr>
        <p:spPr/>
        <p:txBody>
          <a:bodyPr>
            <a:normAutofit fontScale="90000"/>
          </a:bodyPr>
          <a:lstStyle/>
          <a:p>
            <a:r>
              <a:rPr lang="it-IT" dirty="0"/>
              <a:t>La crisi di rappresentatività del sindacato confederale e i poteri dei sindacati «autonomi» (o di comodo?)</a:t>
            </a:r>
          </a:p>
        </p:txBody>
      </p:sp>
      <p:sp>
        <p:nvSpPr>
          <p:cNvPr id="3" name="Segnaposto contenuto 2">
            <a:extLst>
              <a:ext uri="{FF2B5EF4-FFF2-40B4-BE49-F238E27FC236}">
                <a16:creationId xmlns:a16="http://schemas.microsoft.com/office/drawing/2014/main" id="{936CED12-AD61-F041-A4A6-498576CA1F35}"/>
              </a:ext>
            </a:extLst>
          </p:cNvPr>
          <p:cNvSpPr>
            <a:spLocks noGrp="1"/>
          </p:cNvSpPr>
          <p:nvPr>
            <p:ph idx="1"/>
          </p:nvPr>
        </p:nvSpPr>
        <p:spPr/>
        <p:txBody>
          <a:bodyPr>
            <a:normAutofit fontScale="85000" lnSpcReduction="10000"/>
          </a:bodyPr>
          <a:lstStyle/>
          <a:p>
            <a:pPr marL="0" indent="0">
              <a:lnSpc>
                <a:spcPct val="120000"/>
              </a:lnSpc>
              <a:buNone/>
            </a:pPr>
            <a:r>
              <a:rPr lang="it-IT" dirty="0"/>
              <a:t>La Corte di cassazione, con sentenze 7 febbraio 1986, n. 783 e 19 marzo 1986, n. 1913, ha ritenuto che il diritto di costituire rappresentanze aziendali è riservato dall’ art. 19 alle associazioni "maggiormente rappresentative" sul piano nazionale, e quindi precluso a quelle sprovviste di tali requisiti; che, conseguentemente, solo ai dirigenti delle rappresentanze delle prime, e non anche a quelli delle organizzazioni extra art. 19, spetta il diritto ai permessi retribuiti; e che </a:t>
            </a:r>
            <a:r>
              <a:rPr lang="it-IT" b="1" dirty="0"/>
              <a:t>un'eventuale deroga pattizia a tale regola, risolvendosi per i beneficiari in un trattamento di favore, verrebbe a porsi, oltreché contro il principio di ordine pubblico cui le indicate norme si informano, contro l'espresso divieto fatto ai datori di lavoro dall'art. </a:t>
            </a:r>
            <a:r>
              <a:rPr lang="it-IT" dirty="0"/>
              <a:t>17 dello Statuto "di sostenere, con mezzi finanziari o altrimenti, associazioni sindacali di lavoratori". </a:t>
            </a:r>
          </a:p>
          <a:p>
            <a:pPr marL="0" indent="0">
              <a:lnSpc>
                <a:spcPct val="120000"/>
              </a:lnSpc>
              <a:buNone/>
            </a:pPr>
            <a:r>
              <a:rPr lang="it-IT" u="sng" dirty="0"/>
              <a:t>nullità, per illiceità dell'oggetto, delle pattuizioni concernenti la concessione di permessi retribuiti a dirigenti di rappresentanze sindacali aziendali non rientranti tra quelle definite nell'art. 19 St. </a:t>
            </a:r>
            <a:r>
              <a:rPr lang="it-IT" u="sng" dirty="0" err="1"/>
              <a:t>lav</a:t>
            </a:r>
            <a:endParaRPr lang="it-IT" u="sng" dirty="0"/>
          </a:p>
          <a:p>
            <a:endParaRPr lang="it-IT" dirty="0"/>
          </a:p>
        </p:txBody>
      </p:sp>
    </p:spTree>
    <p:extLst>
      <p:ext uri="{BB962C8B-B14F-4D97-AF65-F5344CB8AC3E}">
        <p14:creationId xmlns:p14="http://schemas.microsoft.com/office/powerpoint/2010/main" val="720787800"/>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89C3A1-3831-4844-90B3-3C4718164848}"/>
              </a:ext>
            </a:extLst>
          </p:cNvPr>
          <p:cNvSpPr>
            <a:spLocks noGrp="1"/>
          </p:cNvSpPr>
          <p:nvPr>
            <p:ph type="title"/>
          </p:nvPr>
        </p:nvSpPr>
        <p:spPr/>
        <p:txBody>
          <a:bodyPr>
            <a:normAutofit fontScale="90000"/>
          </a:bodyPr>
          <a:lstStyle/>
          <a:p>
            <a:r>
              <a:rPr lang="it-IT" dirty="0"/>
              <a:t>L’art.19 è «</a:t>
            </a:r>
            <a:r>
              <a:rPr lang="it-IT" dirty="0" err="1"/>
              <a:t>permissorio</a:t>
            </a:r>
            <a:r>
              <a:rPr lang="it-IT" dirty="0"/>
              <a:t>» o «definitorio»?</a:t>
            </a:r>
            <a:br>
              <a:rPr lang="it-IT" dirty="0"/>
            </a:br>
            <a:r>
              <a:rPr lang="it-IT" dirty="0"/>
              <a:t>Corte </a:t>
            </a:r>
            <a:r>
              <a:rPr lang="it-IT" dirty="0" err="1"/>
              <a:t>Cost</a:t>
            </a:r>
            <a:r>
              <a:rPr lang="it-IT" dirty="0"/>
              <a:t>. </a:t>
            </a:r>
            <a:r>
              <a:rPr lang="it-IT" dirty="0" err="1"/>
              <a:t>sent</a:t>
            </a:r>
            <a:r>
              <a:rPr lang="it-IT" dirty="0"/>
              <a:t>. 30/1990</a:t>
            </a:r>
          </a:p>
        </p:txBody>
      </p:sp>
      <p:sp>
        <p:nvSpPr>
          <p:cNvPr id="3" name="Segnaposto contenuto 2">
            <a:extLst>
              <a:ext uri="{FF2B5EF4-FFF2-40B4-BE49-F238E27FC236}">
                <a16:creationId xmlns:a16="http://schemas.microsoft.com/office/drawing/2014/main" id="{A083A5A6-FE7A-3C46-A714-27029F0D9038}"/>
              </a:ext>
            </a:extLst>
          </p:cNvPr>
          <p:cNvSpPr>
            <a:spLocks noGrp="1"/>
          </p:cNvSpPr>
          <p:nvPr>
            <p:ph idx="1"/>
          </p:nvPr>
        </p:nvSpPr>
        <p:spPr/>
        <p:txBody>
          <a:bodyPr/>
          <a:lstStyle/>
          <a:p>
            <a:r>
              <a:rPr lang="it-IT" dirty="0"/>
              <a:t>«Il divieto delle pattuizioni in discorso è coerente non solo alla logica ispiratrice dell'art. 19, ma anche ai motivi in base ai quali la Corte ha ritenuto tale disposizione conforme ai principi costituzionali qui invocati» </a:t>
            </a:r>
          </a:p>
          <a:p>
            <a:r>
              <a:rPr lang="it-IT" dirty="0"/>
              <a:t>Sentenza interpretativa di rigetto (non è vincolante al di là del caso concreto) </a:t>
            </a:r>
          </a:p>
          <a:p>
            <a:endParaRPr lang="it-IT" dirty="0"/>
          </a:p>
        </p:txBody>
      </p:sp>
    </p:spTree>
    <p:extLst>
      <p:ext uri="{BB962C8B-B14F-4D97-AF65-F5344CB8AC3E}">
        <p14:creationId xmlns:p14="http://schemas.microsoft.com/office/powerpoint/2010/main" val="2755661060"/>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it-IT" altLang="it-IT"/>
              <a:t>Dalle RSA alle RSU</a:t>
            </a:r>
          </a:p>
        </p:txBody>
      </p:sp>
      <p:sp>
        <p:nvSpPr>
          <p:cNvPr id="9219" name="Rectangle 3"/>
          <p:cNvSpPr>
            <a:spLocks noGrp="1" noChangeArrowheads="1"/>
          </p:cNvSpPr>
          <p:nvPr>
            <p:ph type="body" idx="1"/>
          </p:nvPr>
        </p:nvSpPr>
        <p:spPr/>
        <p:txBody>
          <a:bodyPr/>
          <a:lstStyle/>
          <a:p>
            <a:r>
              <a:rPr lang="it-IT" altLang="it-IT"/>
              <a:t>I prodromi della crisi: l’impossibilità di avere al livello contrattuale le prerogative stabilite in statuto (sent. 1990/30)</a:t>
            </a:r>
          </a:p>
          <a:p>
            <a:r>
              <a:rPr lang="it-IT" altLang="it-IT"/>
              <a:t>L’accordo interconfederale sulle RSU (1993)</a:t>
            </a:r>
          </a:p>
          <a:p>
            <a:r>
              <a:rPr lang="it-IT" altLang="it-IT"/>
              <a:t>Il referendum del 1995</a:t>
            </a:r>
          </a:p>
        </p:txBody>
      </p:sp>
    </p:spTree>
    <p:extLst>
      <p:ext uri="{BB962C8B-B14F-4D97-AF65-F5344CB8AC3E}">
        <p14:creationId xmlns:p14="http://schemas.microsoft.com/office/powerpoint/2010/main" val="9982368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circle(in)">
                                      <p:cBhvr>
                                        <p:cTn id="7" dur="20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circle(in)">
                                      <p:cBhvr>
                                        <p:cTn id="12" dur="2000"/>
                                        <p:tgtEl>
                                          <p:spTgt spid="92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circle(in)">
                                      <p:cBhvr>
                                        <p:cTn id="17" dur="20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it-IT" altLang="it-IT" dirty="0"/>
              <a:t>Le RSU, secondo l’accordo del 1993</a:t>
            </a:r>
          </a:p>
        </p:txBody>
      </p:sp>
      <p:sp>
        <p:nvSpPr>
          <p:cNvPr id="10243" name="Rectangle 3"/>
          <p:cNvSpPr>
            <a:spLocks noGrp="1" noChangeArrowheads="1"/>
          </p:cNvSpPr>
          <p:nvPr>
            <p:ph type="body" idx="1"/>
          </p:nvPr>
        </p:nvSpPr>
        <p:spPr/>
        <p:txBody>
          <a:bodyPr/>
          <a:lstStyle/>
          <a:p>
            <a:pPr>
              <a:lnSpc>
                <a:spcPct val="90000"/>
              </a:lnSpc>
            </a:pPr>
            <a:r>
              <a:rPr lang="it-IT" altLang="it-IT" sz="2800"/>
              <a:t>2/3 dei componenti: eletti</a:t>
            </a:r>
          </a:p>
          <a:p>
            <a:pPr>
              <a:lnSpc>
                <a:spcPct val="90000"/>
              </a:lnSpc>
            </a:pPr>
            <a:r>
              <a:rPr lang="it-IT" altLang="it-IT" sz="2800"/>
              <a:t>1/3 eletto o designato dalle oo.ss. firmatarie del CCNL applicato.</a:t>
            </a:r>
          </a:p>
          <a:p>
            <a:pPr>
              <a:lnSpc>
                <a:spcPct val="90000"/>
              </a:lnSpc>
            </a:pPr>
            <a:r>
              <a:rPr lang="it-IT" altLang="it-IT" sz="2800"/>
              <a:t>Possono presentare liste:</a:t>
            </a:r>
          </a:p>
          <a:p>
            <a:pPr lvl="1">
              <a:lnSpc>
                <a:spcPct val="90000"/>
              </a:lnSpc>
            </a:pPr>
            <a:r>
              <a:rPr lang="it-IT" altLang="it-IT" sz="2400"/>
              <a:t>I sindacati aderenti alle confederazioni firmatarie/aderenti all’accordo del 1993</a:t>
            </a:r>
          </a:p>
          <a:p>
            <a:pPr lvl="1">
              <a:lnSpc>
                <a:spcPct val="90000"/>
              </a:lnSpc>
            </a:pPr>
            <a:r>
              <a:rPr lang="it-IT" altLang="it-IT" sz="2400"/>
              <a:t>I sindacati firmatari del CCNL</a:t>
            </a:r>
          </a:p>
          <a:p>
            <a:pPr lvl="1">
              <a:lnSpc>
                <a:spcPct val="90000"/>
              </a:lnSpc>
            </a:pPr>
            <a:r>
              <a:rPr lang="it-IT" altLang="it-IT" sz="2400"/>
              <a:t>Le associazioni che accettano la disciplina delle RSU e che presentino una lista cui abbiano aderito almeno il 5% degli aventi diritto al voto.</a:t>
            </a:r>
          </a:p>
        </p:txBody>
      </p:sp>
    </p:spTree>
    <p:extLst>
      <p:ext uri="{BB962C8B-B14F-4D97-AF65-F5344CB8AC3E}">
        <p14:creationId xmlns:p14="http://schemas.microsoft.com/office/powerpoint/2010/main" val="42853363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12" dur="500"/>
                                        <p:tgtEl>
                                          <p:spTgt spid="10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blinds(horizontal)">
                                      <p:cBhvr>
                                        <p:cTn id="17" dur="500"/>
                                        <p:tgtEl>
                                          <p:spTgt spid="10243">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0243">
                                            <p:txEl>
                                              <p:pRg st="3" end="3"/>
                                            </p:txEl>
                                          </p:spTgt>
                                        </p:tgtEl>
                                        <p:attrNameLst>
                                          <p:attrName>style.visibility</p:attrName>
                                        </p:attrNameLst>
                                      </p:cBhvr>
                                      <p:to>
                                        <p:strVal val="visible"/>
                                      </p:to>
                                    </p:set>
                                    <p:animEffect transition="in" filter="blinds(horizontal)">
                                      <p:cBhvr>
                                        <p:cTn id="20" dur="500"/>
                                        <p:tgtEl>
                                          <p:spTgt spid="10243">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0243">
                                            <p:txEl>
                                              <p:pRg st="4" end="4"/>
                                            </p:txEl>
                                          </p:spTgt>
                                        </p:tgtEl>
                                        <p:attrNameLst>
                                          <p:attrName>style.visibility</p:attrName>
                                        </p:attrNameLst>
                                      </p:cBhvr>
                                      <p:to>
                                        <p:strVal val="visible"/>
                                      </p:to>
                                    </p:set>
                                    <p:animEffect transition="in" filter="blinds(horizontal)">
                                      <p:cBhvr>
                                        <p:cTn id="23" dur="500"/>
                                        <p:tgtEl>
                                          <p:spTgt spid="10243">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0243">
                                            <p:txEl>
                                              <p:pRg st="5" end="5"/>
                                            </p:txEl>
                                          </p:spTgt>
                                        </p:tgtEl>
                                        <p:attrNameLst>
                                          <p:attrName>style.visibility</p:attrName>
                                        </p:attrNameLst>
                                      </p:cBhvr>
                                      <p:to>
                                        <p:strVal val="visible"/>
                                      </p:to>
                                    </p:set>
                                    <p:animEffect transition="in" filter="blinds(horizontal)">
                                      <p:cBhvr>
                                        <p:cTn id="26" dur="500"/>
                                        <p:tgtEl>
                                          <p:spTgt spid="10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7F4BC7-8A42-584A-B12D-0D8884D005EB}"/>
              </a:ext>
            </a:extLst>
          </p:cNvPr>
          <p:cNvSpPr>
            <a:spLocks noGrp="1"/>
          </p:cNvSpPr>
          <p:nvPr>
            <p:ph type="title"/>
          </p:nvPr>
        </p:nvSpPr>
        <p:spPr/>
        <p:txBody>
          <a:bodyPr/>
          <a:lstStyle/>
          <a:p>
            <a:r>
              <a:rPr lang="it-IT" dirty="0"/>
              <a:t>Due clausole per la non sovrapposizione</a:t>
            </a:r>
          </a:p>
        </p:txBody>
      </p:sp>
      <p:sp>
        <p:nvSpPr>
          <p:cNvPr id="3" name="Segnaposto contenuto 2">
            <a:extLst>
              <a:ext uri="{FF2B5EF4-FFF2-40B4-BE49-F238E27FC236}">
                <a16:creationId xmlns:a16="http://schemas.microsoft.com/office/drawing/2014/main" id="{7323CF31-49D1-0047-B4D9-D3BD1B6EDF01}"/>
              </a:ext>
            </a:extLst>
          </p:cNvPr>
          <p:cNvSpPr>
            <a:spLocks noGrp="1"/>
          </p:cNvSpPr>
          <p:nvPr>
            <p:ph idx="1"/>
          </p:nvPr>
        </p:nvSpPr>
        <p:spPr>
          <a:xfrm>
            <a:off x="457200" y="2376872"/>
            <a:ext cx="8229600" cy="2104256"/>
          </a:xfrm>
        </p:spPr>
        <p:txBody>
          <a:bodyPr/>
          <a:lstStyle/>
          <a:p>
            <a:pPr>
              <a:buFontTx/>
              <a:buChar char="•"/>
            </a:pPr>
            <a:r>
              <a:rPr lang="it-IT" altLang="it-IT" dirty="0">
                <a:solidFill>
                  <a:schemeClr val="tx2"/>
                </a:solidFill>
                <a:latin typeface="Comic Sans MS" pitchFamily="66" charset="0"/>
              </a:rPr>
              <a:t>L’accordo interconfederale prevede la rinuncia a costituire RSA da parte di chi si presenta per l’elezione delle RSU</a:t>
            </a:r>
          </a:p>
          <a:p>
            <a:pPr>
              <a:buFontTx/>
              <a:buChar char="•"/>
            </a:pPr>
            <a:r>
              <a:rPr lang="it-IT" altLang="it-IT" dirty="0">
                <a:solidFill>
                  <a:schemeClr val="tx2"/>
                </a:solidFill>
                <a:latin typeface="Comic Sans MS" pitchFamily="66" charset="0"/>
              </a:rPr>
              <a:t>Chi sottoscrive il CCNL applicato si impegna a non costituire RSA</a:t>
            </a:r>
          </a:p>
        </p:txBody>
      </p:sp>
    </p:spTree>
    <p:extLst>
      <p:ext uri="{BB962C8B-B14F-4D97-AF65-F5344CB8AC3E}">
        <p14:creationId xmlns:p14="http://schemas.microsoft.com/office/powerpoint/2010/main" val="64847224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it-IT" dirty="0"/>
              <a:t>Cosa si intende per rappresentanza e rappresentatività?</a:t>
            </a:r>
          </a:p>
        </p:txBody>
      </p:sp>
      <p:sp>
        <p:nvSpPr>
          <p:cNvPr id="4" name="Content Placeholder 3"/>
          <p:cNvSpPr>
            <a:spLocks noGrp="1"/>
          </p:cNvSpPr>
          <p:nvPr>
            <p:ph idx="1"/>
          </p:nvPr>
        </p:nvSpPr>
        <p:spPr/>
        <p:txBody>
          <a:bodyPr>
            <a:normAutofit/>
          </a:bodyPr>
          <a:lstStyle/>
          <a:p>
            <a:pPr>
              <a:lnSpc>
                <a:spcPct val="150000"/>
              </a:lnSpc>
            </a:pPr>
            <a:r>
              <a:rPr lang="it-IT" dirty="0"/>
              <a:t>La rappresentanza</a:t>
            </a:r>
          </a:p>
          <a:p>
            <a:pPr lvl="1" algn="just"/>
            <a:r>
              <a:rPr lang="it-IT" dirty="0"/>
              <a:t>Il fatto di rappresentare una o più altre persone, oppure gruppi, enti e organi, istituzioni e società, ossia di intervenire in vece loro e a nome loro e di assolverne le funzioni, o di agire per conto loro. La rappresentanza è una nozione giuridica per cui qualcuno agisce in nome e per conto di un altro e la sua azione produce effetti sulla sfera giuridica del rappresentato. Applicare tale nozione al rapporto fra il lavoratore e il sindacato è una «forzatura».</a:t>
            </a:r>
          </a:p>
        </p:txBody>
      </p:sp>
    </p:spTree>
    <p:custDataLst>
      <p:tags r:id="rId1"/>
    </p:custData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893E7C-A79B-534C-B176-CD7E363F0358}"/>
              </a:ext>
            </a:extLst>
          </p:cNvPr>
          <p:cNvSpPr>
            <a:spLocks noGrp="1"/>
          </p:cNvSpPr>
          <p:nvPr>
            <p:ph type="title"/>
          </p:nvPr>
        </p:nvSpPr>
        <p:spPr/>
        <p:txBody>
          <a:bodyPr/>
          <a:lstStyle/>
          <a:p>
            <a:r>
              <a:rPr lang="it-IT" dirty="0"/>
              <a:t>Il referendum abrogativo del 1995</a:t>
            </a:r>
          </a:p>
        </p:txBody>
      </p:sp>
      <p:sp>
        <p:nvSpPr>
          <p:cNvPr id="3" name="Segnaposto contenuto 2">
            <a:extLst>
              <a:ext uri="{FF2B5EF4-FFF2-40B4-BE49-F238E27FC236}">
                <a16:creationId xmlns:a16="http://schemas.microsoft.com/office/drawing/2014/main" id="{46EDCB48-BFBD-1F48-A348-87200C49ADEE}"/>
              </a:ext>
            </a:extLst>
          </p:cNvPr>
          <p:cNvSpPr>
            <a:spLocks noGrp="1"/>
          </p:cNvSpPr>
          <p:nvPr>
            <p:ph idx="1"/>
          </p:nvPr>
        </p:nvSpPr>
        <p:spPr/>
        <p:txBody>
          <a:bodyPr>
            <a:normAutofit fontScale="92500" lnSpcReduction="10000"/>
          </a:bodyPr>
          <a:lstStyle/>
          <a:p>
            <a:pPr marL="0" indent="0">
              <a:buNone/>
            </a:pPr>
            <a:r>
              <a:rPr lang="it-IT" b="1" dirty="0"/>
              <a:t>Costituzione delle rappresentanze sindacali aziendali</a:t>
            </a:r>
            <a:r>
              <a:rPr lang="it-IT" dirty="0"/>
              <a:t>. Rappresentanze sindacali aziendali possono essere costituite ad iniziativa dei lavoratori in ogni unità produttiva, nell'ambito:</a:t>
            </a:r>
          </a:p>
          <a:p>
            <a:pPr marL="0" indent="0">
              <a:buNone/>
            </a:pPr>
            <a:r>
              <a:rPr lang="it-IT" strike="sngStrike" dirty="0"/>
              <a:t> a) delle associazioni aderenti alle </a:t>
            </a:r>
            <a:r>
              <a:rPr lang="it-IT" b="1" strike="sngStrike" dirty="0"/>
              <a:t>confederazioni maggiormente rappresentative </a:t>
            </a:r>
            <a:r>
              <a:rPr lang="it-IT" strike="sngStrike" dirty="0"/>
              <a:t>sul piano nazionale</a:t>
            </a:r>
          </a:p>
          <a:p>
            <a:pPr marL="0" indent="0">
              <a:buNone/>
            </a:pPr>
            <a:r>
              <a:rPr lang="it-IT" dirty="0"/>
              <a:t> b) delle associazioni sindacali, non affiliate alle predette confederazioni, che siano </a:t>
            </a:r>
            <a:r>
              <a:rPr lang="it-IT" b="1" dirty="0"/>
              <a:t>firmatarie di contratti collettivi </a:t>
            </a:r>
            <a:r>
              <a:rPr lang="it-IT" b="1" strike="sngStrike" dirty="0"/>
              <a:t>nazionali o provinciali </a:t>
            </a:r>
            <a:r>
              <a:rPr lang="it-IT" dirty="0"/>
              <a:t>di lavoro applicati nell'unità produttiva.</a:t>
            </a:r>
          </a:p>
          <a:p>
            <a:pPr marL="0" indent="0">
              <a:buNone/>
            </a:pPr>
            <a:r>
              <a:rPr lang="it-IT" dirty="0"/>
              <a:t> Nell'ambito di aziende con più unità produttive le rappresentanze sindacali possono istituire organi di coordinamento.</a:t>
            </a:r>
          </a:p>
          <a:p>
            <a:endParaRPr lang="it-IT" dirty="0"/>
          </a:p>
        </p:txBody>
      </p:sp>
    </p:spTree>
    <p:extLst>
      <p:ext uri="{BB962C8B-B14F-4D97-AF65-F5344CB8AC3E}">
        <p14:creationId xmlns:p14="http://schemas.microsoft.com/office/powerpoint/2010/main" val="3793864737"/>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it-IT" altLang="it-IT"/>
              <a:t>Le prerogative delle RSA/RSU</a:t>
            </a:r>
          </a:p>
        </p:txBody>
      </p:sp>
      <p:sp>
        <p:nvSpPr>
          <p:cNvPr id="12291" name="Rectangle 3"/>
          <p:cNvSpPr>
            <a:spLocks noChangeArrowheads="1"/>
          </p:cNvSpPr>
          <p:nvPr/>
        </p:nvSpPr>
        <p:spPr bwMode="auto">
          <a:xfrm>
            <a:off x="304800" y="1752600"/>
            <a:ext cx="8001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2000" dirty="0"/>
              <a:t>20.  Assemblea.  —  I lavoratori hanno diritto di riunirsi, nell'unità produttiva in cui prestano la loro opera, </a:t>
            </a:r>
            <a:r>
              <a:rPr lang="it-IT" altLang="it-IT" sz="2000" dirty="0">
                <a:solidFill>
                  <a:srgbClr val="FF3300"/>
                </a:solidFill>
              </a:rPr>
              <a:t>fuori dell'orario di lavoro, nonché durante l'orario di lavoro, nei limiti di dieci ore annue</a:t>
            </a:r>
            <a:r>
              <a:rPr lang="it-IT" altLang="it-IT" sz="2000" dirty="0"/>
              <a:t>, per le quali verrà corrisposta la normale retribuzione. Migliori condizioni possono essere stabilite dalla contrattazione collettiva.</a:t>
            </a:r>
          </a:p>
          <a:p>
            <a:r>
              <a:rPr lang="it-IT" altLang="it-IT" dirty="0"/>
              <a:t> </a:t>
            </a:r>
            <a:r>
              <a:rPr lang="it-IT" altLang="it-IT" sz="2000" dirty="0"/>
              <a:t>Le riunioni - che possono riguardare la generalità dei lavoratori o gruppi di essi - sono indette, singolarmente o congiuntamente, dalle rappresentanze sindacali aziendali nell'unità produttiva, </a:t>
            </a:r>
            <a:r>
              <a:rPr lang="it-IT" altLang="it-IT" sz="2000" dirty="0">
                <a:solidFill>
                  <a:srgbClr val="FF3300"/>
                </a:solidFill>
              </a:rPr>
              <a:t>con ordine del giorno su materie di interesse sindacale e del lavoro</a:t>
            </a:r>
            <a:r>
              <a:rPr lang="it-IT" altLang="it-IT" sz="2000" dirty="0"/>
              <a:t> e secondo l'ordine di precedenza delle convocazioni, comunicate al datore di lavoro.</a:t>
            </a:r>
          </a:p>
          <a:p>
            <a:r>
              <a:rPr lang="it-IT" altLang="it-IT" sz="2000" dirty="0"/>
              <a:t> Alle riunioni possono partecipare, previo preavviso al datore di lavoro, dirigenti esterni del sindacato che ha costituito la rappresentanza sindacale aziendale.</a:t>
            </a:r>
          </a:p>
          <a:p>
            <a:r>
              <a:rPr lang="it-IT" altLang="it-IT" sz="2000" dirty="0"/>
              <a:t> Ulteriori modalità per l'esercizio del diritto di assemblea possono essere stabilite dai contratti collettivi di lavoro, anche aziendali.</a:t>
            </a:r>
          </a:p>
        </p:txBody>
      </p:sp>
    </p:spTree>
    <p:extLst>
      <p:ext uri="{BB962C8B-B14F-4D97-AF65-F5344CB8AC3E}">
        <p14:creationId xmlns:p14="http://schemas.microsoft.com/office/powerpoint/2010/main" val="36856406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wedge">
                                      <p:cBhvr>
                                        <p:cTn id="7" dur="20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17500" y="842963"/>
            <a:ext cx="8637588" cy="641350"/>
          </a:xfrm>
        </p:spPr>
        <p:txBody>
          <a:bodyPr/>
          <a:lstStyle/>
          <a:p>
            <a:r>
              <a:rPr lang="it-IT" altLang="it-IT" sz="3600">
                <a:latin typeface="Comic Sans MS" pitchFamily="66" charset="0"/>
              </a:rPr>
              <a:t>Art. 21.  Referendum</a:t>
            </a:r>
          </a:p>
        </p:txBody>
      </p:sp>
      <p:sp>
        <p:nvSpPr>
          <p:cNvPr id="13315" name="Rectangle 3"/>
          <p:cNvSpPr>
            <a:spLocks noChangeArrowheads="1"/>
          </p:cNvSpPr>
          <p:nvPr/>
        </p:nvSpPr>
        <p:spPr bwMode="auto">
          <a:xfrm>
            <a:off x="457200" y="2001838"/>
            <a:ext cx="8077200" cy="429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latin typeface="Comic Sans MS" pitchFamily="66" charset="0"/>
              </a:rPr>
              <a:t>Il datore di lavoro deve consentire nell'ambito aziendale lo svolgimento, </a:t>
            </a:r>
            <a:r>
              <a:rPr lang="it-IT" altLang="it-IT">
                <a:solidFill>
                  <a:srgbClr val="FF3300"/>
                </a:solidFill>
                <a:latin typeface="Comic Sans MS" pitchFamily="66" charset="0"/>
              </a:rPr>
              <a:t>fuori dell'orario di lavoro</a:t>
            </a:r>
            <a:r>
              <a:rPr lang="it-IT" altLang="it-IT">
                <a:latin typeface="Comic Sans MS" pitchFamily="66" charset="0"/>
              </a:rPr>
              <a:t>, di referendum, sia generali che per categoria, </a:t>
            </a:r>
            <a:r>
              <a:rPr lang="it-IT" altLang="it-IT">
                <a:solidFill>
                  <a:srgbClr val="FF3300"/>
                </a:solidFill>
                <a:latin typeface="Comic Sans MS" pitchFamily="66" charset="0"/>
              </a:rPr>
              <a:t>su materie inerenti all'attività sindacale</a:t>
            </a:r>
            <a:r>
              <a:rPr lang="it-IT" altLang="it-IT">
                <a:latin typeface="Comic Sans MS" pitchFamily="66" charset="0"/>
              </a:rPr>
              <a:t>, indetti da tutte le rappresentanze sindacali aziendali tra i lavoratori, con diritto di partecipazione di tutti i lavoratori appartenenti all'unità produttiva e alla categoria particolarmente interessata.</a:t>
            </a:r>
          </a:p>
          <a:p>
            <a:pPr algn="just">
              <a:spcBef>
                <a:spcPct val="50000"/>
              </a:spcBef>
            </a:pPr>
            <a:r>
              <a:rPr lang="it-IT" altLang="it-IT">
                <a:latin typeface="Comic Sans MS" pitchFamily="66" charset="0"/>
              </a:rPr>
              <a:t> Ulteriori modalità per lo svolgimento del referendum possono essere stabilite dai contratti collettivi di lavoro anche aziendali.</a:t>
            </a:r>
          </a:p>
        </p:txBody>
      </p:sp>
    </p:spTree>
    <p:extLst>
      <p:ext uri="{BB962C8B-B14F-4D97-AF65-F5344CB8AC3E}">
        <p14:creationId xmlns:p14="http://schemas.microsoft.com/office/powerpoint/2010/main" val="4191433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wedge">
                                      <p:cBhvr>
                                        <p:cTn id="7" dur="20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A08B54B6-24D8-9F4C-A8BB-33EEDC5FCB3E}"/>
              </a:ext>
            </a:extLst>
          </p:cNvPr>
          <p:cNvSpPr>
            <a:spLocks noGrp="1"/>
          </p:cNvSpPr>
          <p:nvPr>
            <p:ph type="title"/>
          </p:nvPr>
        </p:nvSpPr>
        <p:spPr>
          <a:xfrm>
            <a:off x="457200" y="914400"/>
            <a:ext cx="8229600" cy="1002432"/>
          </a:xfrm>
        </p:spPr>
        <p:txBody>
          <a:bodyPr>
            <a:normAutofit/>
          </a:bodyPr>
          <a:lstStyle/>
          <a:p>
            <a:r>
              <a:rPr lang="it-IT" sz="2700" dirty="0"/>
              <a:t>Art. 22 – Trasferimento dei dirigenti delle rappresentanze sindacali aziendali</a:t>
            </a:r>
            <a:endParaRPr lang="it-IT" dirty="0"/>
          </a:p>
        </p:txBody>
      </p:sp>
      <p:sp>
        <p:nvSpPr>
          <p:cNvPr id="11" name="Segnaposto contenuto 10">
            <a:extLst>
              <a:ext uri="{FF2B5EF4-FFF2-40B4-BE49-F238E27FC236}">
                <a16:creationId xmlns:a16="http://schemas.microsoft.com/office/drawing/2014/main" id="{BA949151-492D-CB48-8292-6C503BA89384}"/>
              </a:ext>
            </a:extLst>
          </p:cNvPr>
          <p:cNvSpPr>
            <a:spLocks noGrp="1"/>
          </p:cNvSpPr>
          <p:nvPr>
            <p:ph idx="1"/>
          </p:nvPr>
        </p:nvSpPr>
        <p:spPr/>
        <p:txBody>
          <a:bodyPr>
            <a:normAutofit/>
          </a:bodyPr>
          <a:lstStyle/>
          <a:p>
            <a:pPr marL="0" indent="0">
              <a:buNone/>
            </a:pPr>
            <a:r>
              <a:rPr lang="it-IT" dirty="0"/>
              <a:t>Il trasferimento dall'unità produttiva dei dirigenti delle rappresentanze sindacali aziendali di cui al precedente articolo 19, dei candidati e dei membri di commissione interna può essere disposto solo previo nulla osta delle associazioni sindacali di appartenenza.</a:t>
            </a:r>
          </a:p>
          <a:p>
            <a:pPr marL="0" indent="0">
              <a:buNone/>
            </a:pPr>
            <a:r>
              <a:rPr lang="it-IT" dirty="0"/>
              <a:t>Le disposizioni di cui al comma precedente ed ai commi quarto, quinto, sesto e settimo dell'articolo 18 si applicano sino alla fine del terzo mese successivo a quello in cui è stata eletta la commissione interna per i candidati nelle elezioni della commissione stessa e sino alla fine dell'anno successivo a quello in cui è cessato l'incarico per tutti gli altri.</a:t>
            </a:r>
          </a:p>
        </p:txBody>
      </p:sp>
    </p:spTree>
    <p:extLst>
      <p:ext uri="{BB962C8B-B14F-4D97-AF65-F5344CB8AC3E}">
        <p14:creationId xmlns:p14="http://schemas.microsoft.com/office/powerpoint/2010/main" val="87057972"/>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BB2E11-0110-3D42-835D-392D6DE54395}"/>
              </a:ext>
            </a:extLst>
          </p:cNvPr>
          <p:cNvSpPr>
            <a:spLocks noGrp="1"/>
          </p:cNvSpPr>
          <p:nvPr>
            <p:ph type="title"/>
          </p:nvPr>
        </p:nvSpPr>
        <p:spPr>
          <a:xfrm>
            <a:off x="430560" y="715109"/>
            <a:ext cx="8229600" cy="642392"/>
          </a:xfrm>
        </p:spPr>
        <p:txBody>
          <a:bodyPr>
            <a:normAutofit fontScale="90000"/>
          </a:bodyPr>
          <a:lstStyle/>
          <a:p>
            <a:r>
              <a:rPr lang="it-IT" dirty="0"/>
              <a:t>Art. 23 – Permessi retribuiti.</a:t>
            </a:r>
            <a:br>
              <a:rPr lang="it-IT" dirty="0"/>
            </a:br>
            <a:endParaRPr lang="it-IT" dirty="0"/>
          </a:p>
        </p:txBody>
      </p:sp>
      <p:sp>
        <p:nvSpPr>
          <p:cNvPr id="3" name="Segnaposto contenuto 2">
            <a:extLst>
              <a:ext uri="{FF2B5EF4-FFF2-40B4-BE49-F238E27FC236}">
                <a16:creationId xmlns:a16="http://schemas.microsoft.com/office/drawing/2014/main" id="{8160E0BD-F979-D14C-9FD4-8CF9E3ECE57C}"/>
              </a:ext>
            </a:extLst>
          </p:cNvPr>
          <p:cNvSpPr>
            <a:spLocks noGrp="1"/>
          </p:cNvSpPr>
          <p:nvPr>
            <p:ph idx="1"/>
          </p:nvPr>
        </p:nvSpPr>
        <p:spPr>
          <a:xfrm>
            <a:off x="251520" y="1556792"/>
            <a:ext cx="8435280" cy="4569371"/>
          </a:xfrm>
        </p:spPr>
        <p:txBody>
          <a:bodyPr>
            <a:normAutofit fontScale="62500" lnSpcReduction="20000"/>
          </a:bodyPr>
          <a:lstStyle/>
          <a:p>
            <a:pPr marL="0" indent="0">
              <a:buNone/>
            </a:pPr>
            <a:r>
              <a:rPr lang="it-IT" dirty="0"/>
              <a:t>I dirigenti delle rappresentanze sindacali aziendali di cui all'articolo 19 hanno diritto, per l'espletamento del loro mandato, a permessi retribuiti.</a:t>
            </a:r>
          </a:p>
          <a:p>
            <a:pPr marL="0" indent="0">
              <a:buNone/>
            </a:pPr>
            <a:r>
              <a:rPr lang="it-IT" dirty="0"/>
              <a:t>Salvo clausole più favorevoli dei contratti collettivi di lavoro hanno diritto ai permessi di cui al primo comma almeno:</a:t>
            </a:r>
          </a:p>
          <a:p>
            <a:pPr marL="0" indent="0">
              <a:buNone/>
            </a:pPr>
            <a:r>
              <a:rPr lang="it-IT" dirty="0"/>
              <a:t>a) un dirigente per ciascuna rappresentanza sindacale aziendale nelle unità produttive che occupano fino a 200 dipendenti della categoria per cui la stessa è organizzata;</a:t>
            </a:r>
          </a:p>
          <a:p>
            <a:pPr marL="0" indent="0">
              <a:buNone/>
            </a:pPr>
            <a:r>
              <a:rPr lang="it-IT" dirty="0"/>
              <a:t>b) un dirigente ogni 300 o frazione di 300 dipendenti per ciascuna rappresentanza sindacale aziendale nelle unità produttive che occupano fino a 3.000 dipendenti della categoria per cui la stessa è organizzata;</a:t>
            </a:r>
          </a:p>
          <a:p>
            <a:pPr marL="0" indent="0">
              <a:buNone/>
            </a:pPr>
            <a:r>
              <a:rPr lang="it-IT" dirty="0"/>
              <a:t>c) un dirigente ogni 500 o frazione di 500 dipendenti della categoria per cui è organizzata la rappresentanza sindacale aziendale nelle unità produttive di maggiori dimensioni, in aggiunta al numero minimo di cui alla precedente lettera b).</a:t>
            </a:r>
          </a:p>
          <a:p>
            <a:pPr marL="0" indent="0">
              <a:buNone/>
            </a:pPr>
            <a:r>
              <a:rPr lang="it-IT" dirty="0"/>
              <a:t>I permessi retribuiti di cui al presente articolo non potranno essere inferiori a otto ore mensili nelle aziende di cui alle lettere b) e c) del comma precedente; nelle aziende di cui alla lettera a) i permessi retribuiti non potranno essere inferiori ad un'ora all'anno per ciascun dipendente.</a:t>
            </a:r>
          </a:p>
          <a:p>
            <a:pPr marL="0" indent="0">
              <a:buNone/>
            </a:pPr>
            <a:r>
              <a:rPr lang="it-IT" dirty="0"/>
              <a:t>Il lavoratore che intende esercitare il diritto di cui al primo comma deve darne comunicazione scritta al datore di lavoro di regola 24 ore prima, tramite le rappresentanze sindacali aziendali.</a:t>
            </a:r>
          </a:p>
          <a:p>
            <a:endParaRPr lang="it-IT" dirty="0"/>
          </a:p>
          <a:p>
            <a:endParaRPr lang="it-IT" dirty="0"/>
          </a:p>
        </p:txBody>
      </p:sp>
    </p:spTree>
    <p:extLst>
      <p:ext uri="{BB962C8B-B14F-4D97-AF65-F5344CB8AC3E}">
        <p14:creationId xmlns:p14="http://schemas.microsoft.com/office/powerpoint/2010/main" val="707910775"/>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0BB00D-5499-A14D-B53A-98475E5DA93F}"/>
              </a:ext>
            </a:extLst>
          </p:cNvPr>
          <p:cNvSpPr>
            <a:spLocks noGrp="1"/>
          </p:cNvSpPr>
          <p:nvPr>
            <p:ph type="title"/>
          </p:nvPr>
        </p:nvSpPr>
        <p:spPr/>
        <p:txBody>
          <a:bodyPr>
            <a:normAutofit/>
          </a:bodyPr>
          <a:lstStyle/>
          <a:p>
            <a:r>
              <a:rPr lang="it-IT" dirty="0"/>
              <a:t>Art. 24 – Permessi non retribuiti</a:t>
            </a:r>
          </a:p>
        </p:txBody>
      </p:sp>
      <p:sp>
        <p:nvSpPr>
          <p:cNvPr id="3" name="Segnaposto contenuto 2">
            <a:extLst>
              <a:ext uri="{FF2B5EF4-FFF2-40B4-BE49-F238E27FC236}">
                <a16:creationId xmlns:a16="http://schemas.microsoft.com/office/drawing/2014/main" id="{0326A35B-7A5A-1A42-984C-2978FE9CC5B0}"/>
              </a:ext>
            </a:extLst>
          </p:cNvPr>
          <p:cNvSpPr>
            <a:spLocks noGrp="1"/>
          </p:cNvSpPr>
          <p:nvPr>
            <p:ph idx="1"/>
          </p:nvPr>
        </p:nvSpPr>
        <p:spPr/>
        <p:txBody>
          <a:bodyPr>
            <a:normAutofit/>
          </a:bodyPr>
          <a:lstStyle/>
          <a:p>
            <a:pPr marL="0" indent="0">
              <a:lnSpc>
                <a:spcPct val="100000"/>
              </a:lnSpc>
              <a:buNone/>
            </a:pPr>
            <a:r>
              <a:rPr lang="it-IT" sz="2400" dirty="0"/>
              <a:t>I dirigenti sindacali aziendali di cui all'articolo 23 hanno diritto a permessi non retribuiti per la partecipazione a trattative sindacali o a congressi e convegni di natura sindacale, in misura non inferiore a otto giorni all'anno.</a:t>
            </a:r>
          </a:p>
          <a:p>
            <a:pPr marL="0" indent="0">
              <a:lnSpc>
                <a:spcPct val="100000"/>
              </a:lnSpc>
              <a:buNone/>
            </a:pPr>
            <a:r>
              <a:rPr lang="it-IT" sz="2400" dirty="0"/>
              <a:t>I lavoratori che intendano esercitare il diritto di cui al comma precedente devono darne comunicazione scritta al datore di lavoro di regola tre giorni prima, tramite le rappresentanze sindacali aziendali</a:t>
            </a:r>
            <a:r>
              <a:rPr lang="it-IT" dirty="0"/>
              <a:t>.</a:t>
            </a:r>
          </a:p>
        </p:txBody>
      </p:sp>
    </p:spTree>
    <p:extLst>
      <p:ext uri="{BB962C8B-B14F-4D97-AF65-F5344CB8AC3E}">
        <p14:creationId xmlns:p14="http://schemas.microsoft.com/office/powerpoint/2010/main" val="2961459200"/>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2376B6-B299-E048-8BC8-524DB1845A35}"/>
              </a:ext>
            </a:extLst>
          </p:cNvPr>
          <p:cNvSpPr>
            <a:spLocks noGrp="1"/>
          </p:cNvSpPr>
          <p:nvPr>
            <p:ph type="title"/>
          </p:nvPr>
        </p:nvSpPr>
        <p:spPr/>
        <p:txBody>
          <a:bodyPr>
            <a:normAutofit/>
          </a:bodyPr>
          <a:lstStyle/>
          <a:p>
            <a:r>
              <a:rPr lang="it-IT" b="1" dirty="0"/>
              <a:t>Art. 25 – Diritto di affissione</a:t>
            </a:r>
            <a:endParaRPr lang="it-IT" dirty="0"/>
          </a:p>
        </p:txBody>
      </p:sp>
      <p:sp>
        <p:nvSpPr>
          <p:cNvPr id="3" name="Segnaposto contenuto 2">
            <a:extLst>
              <a:ext uri="{FF2B5EF4-FFF2-40B4-BE49-F238E27FC236}">
                <a16:creationId xmlns:a16="http://schemas.microsoft.com/office/drawing/2014/main" id="{8F1C86DC-FF8A-A644-B71D-3942FF367243}"/>
              </a:ext>
            </a:extLst>
          </p:cNvPr>
          <p:cNvSpPr>
            <a:spLocks noGrp="1"/>
          </p:cNvSpPr>
          <p:nvPr>
            <p:ph idx="1"/>
          </p:nvPr>
        </p:nvSpPr>
        <p:spPr/>
        <p:txBody>
          <a:bodyPr/>
          <a:lstStyle/>
          <a:p>
            <a:pPr marL="0" indent="0" fontAlgn="base">
              <a:buNone/>
            </a:pPr>
            <a:r>
              <a:rPr lang="it-IT" dirty="0"/>
              <a:t>Le rappresentanze sindacali aziendali hanno diritto di affiggere, su appositi spazi, che il datore di lavoro ha l'obbligo di predisporre in luoghi accessibili a tutti i lavoratori all'interno dell'unità produttiva, pubblicazioni, testi e comunicati inerenti a materie di interesse sindacale e del lavoro.</a:t>
            </a:r>
          </a:p>
          <a:p>
            <a:endParaRPr lang="it-IT" dirty="0"/>
          </a:p>
        </p:txBody>
      </p:sp>
    </p:spTree>
    <p:extLst>
      <p:ext uri="{BB962C8B-B14F-4D97-AF65-F5344CB8AC3E}">
        <p14:creationId xmlns:p14="http://schemas.microsoft.com/office/powerpoint/2010/main" val="545625454"/>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9293DB-BFFC-F54F-ADC4-4A97DE6C8E3D}"/>
              </a:ext>
            </a:extLst>
          </p:cNvPr>
          <p:cNvSpPr>
            <a:spLocks noGrp="1"/>
          </p:cNvSpPr>
          <p:nvPr>
            <p:ph type="title"/>
          </p:nvPr>
        </p:nvSpPr>
        <p:spPr>
          <a:xfrm>
            <a:off x="457200" y="914400"/>
            <a:ext cx="8229600" cy="642392"/>
          </a:xfrm>
        </p:spPr>
        <p:txBody>
          <a:bodyPr>
            <a:normAutofit/>
          </a:bodyPr>
          <a:lstStyle/>
          <a:p>
            <a:r>
              <a:rPr lang="it-IT" b="1" dirty="0"/>
              <a:t>Art. 26 – Contributi sindacali</a:t>
            </a:r>
            <a:endParaRPr lang="it-IT" dirty="0"/>
          </a:p>
        </p:txBody>
      </p:sp>
      <p:sp>
        <p:nvSpPr>
          <p:cNvPr id="3" name="Segnaposto contenuto 2">
            <a:extLst>
              <a:ext uri="{FF2B5EF4-FFF2-40B4-BE49-F238E27FC236}">
                <a16:creationId xmlns:a16="http://schemas.microsoft.com/office/drawing/2014/main" id="{D9EDE335-12E8-DC4D-AC9C-FBE455063465}"/>
              </a:ext>
            </a:extLst>
          </p:cNvPr>
          <p:cNvSpPr>
            <a:spLocks noGrp="1"/>
          </p:cNvSpPr>
          <p:nvPr>
            <p:ph idx="1"/>
          </p:nvPr>
        </p:nvSpPr>
        <p:spPr/>
        <p:txBody>
          <a:bodyPr>
            <a:normAutofit fontScale="85000" lnSpcReduction="10000"/>
          </a:bodyPr>
          <a:lstStyle/>
          <a:p>
            <a:pPr marL="0" indent="0" fontAlgn="base">
              <a:buNone/>
            </a:pPr>
            <a:r>
              <a:rPr lang="it-IT" dirty="0"/>
              <a:t>I lavoratori hanno diritto di raccogliere contributi e di svolgere opera di proselitismo per le loro organizzazioni sindacali all'interno dei luoghi di lavoro, senza pregiudizio del normale svolgimento dell'attività aziendale.</a:t>
            </a:r>
          </a:p>
          <a:p>
            <a:pPr marL="0" indent="0" fontAlgn="base">
              <a:buNone/>
            </a:pPr>
            <a:r>
              <a:rPr lang="it-IT" i="1" strike="sngStrike" dirty="0"/>
              <a:t>Le associazioni sindacali dei lavoratori hanno diritto di percepire, tramite ritenuta sul salario nonché sulle prestazioni erogate per conto degli enti previdenziali, i contributi sindacali che i lavoratori intendono loro versare, con modalità stabilite dai contratti collettivi di lavoro, che garantiscono la segretezza del versamento effettuato dal lavoratore a ciascuna associazione sindacale.</a:t>
            </a:r>
            <a:br>
              <a:rPr lang="it-IT" i="1" strike="sngStrike" dirty="0"/>
            </a:br>
            <a:r>
              <a:rPr lang="it-IT" i="1" strike="sngStrike" dirty="0"/>
              <a:t>Nelle aziende nelle quali il rapporto di lavoro non è regolato da contratti collettivi, il lavoratore ha diritto di chiedere il versamento del contributo sindacale all'associazione da lui indicata</a:t>
            </a:r>
            <a:r>
              <a:rPr lang="it-IT" i="1" dirty="0"/>
              <a:t>.</a:t>
            </a:r>
            <a:endParaRPr lang="it-IT" dirty="0"/>
          </a:p>
          <a:p>
            <a:endParaRPr lang="it-IT" dirty="0"/>
          </a:p>
        </p:txBody>
      </p:sp>
    </p:spTree>
    <p:extLst>
      <p:ext uri="{BB962C8B-B14F-4D97-AF65-F5344CB8AC3E}">
        <p14:creationId xmlns:p14="http://schemas.microsoft.com/office/powerpoint/2010/main" val="1997712534"/>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0FED73-8B66-154E-800B-30BAEBD0B278}"/>
              </a:ext>
            </a:extLst>
          </p:cNvPr>
          <p:cNvSpPr>
            <a:spLocks noGrp="1"/>
          </p:cNvSpPr>
          <p:nvPr>
            <p:ph type="title"/>
          </p:nvPr>
        </p:nvSpPr>
        <p:spPr/>
        <p:txBody>
          <a:bodyPr>
            <a:normAutofit fontScale="90000"/>
          </a:bodyPr>
          <a:lstStyle/>
          <a:p>
            <a:r>
              <a:rPr lang="it-IT" b="1" dirty="0"/>
              <a:t>Art. 27 – Locali delle rappresentanze sindacali aziendali</a:t>
            </a:r>
            <a:br>
              <a:rPr lang="it-IT" dirty="0"/>
            </a:br>
            <a:endParaRPr lang="it-IT" dirty="0"/>
          </a:p>
        </p:txBody>
      </p:sp>
      <p:sp>
        <p:nvSpPr>
          <p:cNvPr id="3" name="Segnaposto contenuto 2">
            <a:extLst>
              <a:ext uri="{FF2B5EF4-FFF2-40B4-BE49-F238E27FC236}">
                <a16:creationId xmlns:a16="http://schemas.microsoft.com/office/drawing/2014/main" id="{F60B4743-0E3F-CC44-9507-B0632154F710}"/>
              </a:ext>
            </a:extLst>
          </p:cNvPr>
          <p:cNvSpPr>
            <a:spLocks noGrp="1"/>
          </p:cNvSpPr>
          <p:nvPr>
            <p:ph idx="1"/>
          </p:nvPr>
        </p:nvSpPr>
        <p:spPr/>
        <p:txBody>
          <a:bodyPr>
            <a:normAutofit/>
          </a:bodyPr>
          <a:lstStyle/>
          <a:p>
            <a:pPr marL="0" indent="0" fontAlgn="base">
              <a:buNone/>
            </a:pPr>
            <a:r>
              <a:rPr lang="it-IT" dirty="0"/>
              <a:t>Il datore di lavoro nelle unità produttive con almeno 200 dipendenti pone permanentemente a disposizione delle rappresentanze sindacali aziendali, per l'esercizio delle loro funzioni, un idoneo locale comune all'interno dell'unità produttiva o nelle immediate vicinanze di essa.</a:t>
            </a:r>
          </a:p>
          <a:p>
            <a:pPr marL="0" indent="0" fontAlgn="base">
              <a:buNone/>
            </a:pPr>
            <a:r>
              <a:rPr lang="it-IT" dirty="0"/>
              <a:t>Nelle unità produttive con un numero inferiore di dipendenti le rappresentanze sindacali aziendali hanno diritto di usufruire, ove ne facciano richiesta, di un locale idoneo per le loro riunioni.</a:t>
            </a:r>
          </a:p>
          <a:p>
            <a:endParaRPr lang="it-IT" dirty="0"/>
          </a:p>
        </p:txBody>
      </p:sp>
    </p:spTree>
    <p:extLst>
      <p:ext uri="{BB962C8B-B14F-4D97-AF65-F5344CB8AC3E}">
        <p14:creationId xmlns:p14="http://schemas.microsoft.com/office/powerpoint/2010/main" val="3452987973"/>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693D81-C472-6E4B-9BB4-10CB9103118E}"/>
              </a:ext>
            </a:extLst>
          </p:cNvPr>
          <p:cNvSpPr>
            <a:spLocks noGrp="1"/>
          </p:cNvSpPr>
          <p:nvPr>
            <p:ph type="title"/>
          </p:nvPr>
        </p:nvSpPr>
        <p:spPr/>
        <p:txBody>
          <a:bodyPr/>
          <a:lstStyle/>
          <a:p>
            <a:r>
              <a:rPr lang="it-IT" dirty="0"/>
              <a:t>ATTENZIONE</a:t>
            </a:r>
          </a:p>
        </p:txBody>
      </p:sp>
      <p:sp>
        <p:nvSpPr>
          <p:cNvPr id="3" name="Segnaposto contenuto 2">
            <a:extLst>
              <a:ext uri="{FF2B5EF4-FFF2-40B4-BE49-F238E27FC236}">
                <a16:creationId xmlns:a16="http://schemas.microsoft.com/office/drawing/2014/main" id="{C4C9A1D6-3F46-2D40-AEB1-DC74182475B4}"/>
              </a:ext>
            </a:extLst>
          </p:cNvPr>
          <p:cNvSpPr>
            <a:spLocks noGrp="1"/>
          </p:cNvSpPr>
          <p:nvPr>
            <p:ph idx="1"/>
          </p:nvPr>
        </p:nvSpPr>
        <p:spPr/>
        <p:txBody>
          <a:bodyPr>
            <a:normAutofit fontScale="85000" lnSpcReduction="10000"/>
          </a:bodyPr>
          <a:lstStyle/>
          <a:p>
            <a:pPr marL="0" indent="0" fontAlgn="base">
              <a:buNone/>
            </a:pPr>
            <a:r>
              <a:rPr lang="it-IT" b="1" dirty="0"/>
              <a:t>Art. 35 - Campo di applicazione.</a:t>
            </a:r>
            <a:endParaRPr lang="it-IT" dirty="0"/>
          </a:p>
          <a:p>
            <a:pPr fontAlgn="base"/>
            <a:r>
              <a:rPr lang="it-IT" dirty="0"/>
              <a:t>Per le imprese industriali e commerciali, </a:t>
            </a:r>
            <a:r>
              <a:rPr lang="it-IT" b="1" dirty="0"/>
              <a:t>le disposizioni del titolo III,</a:t>
            </a:r>
            <a:r>
              <a:rPr lang="it-IT" dirty="0"/>
              <a:t> ad eccezione del primo comma dell'articolo 27, della presente legge si applicano a ciascuna sede, stabilimento, filiale, ufficio o reparto autonomo che </a:t>
            </a:r>
            <a:r>
              <a:rPr lang="it-IT" b="1" dirty="0"/>
              <a:t>occupa più di quindici dipendenti.</a:t>
            </a:r>
            <a:r>
              <a:rPr lang="it-IT" dirty="0"/>
              <a:t> Le stesse disposizioni si applicano alle imprese agricole che occupano più di cinque dipendenti.</a:t>
            </a:r>
          </a:p>
          <a:p>
            <a:pPr fontAlgn="base"/>
            <a:r>
              <a:rPr lang="it-IT" dirty="0"/>
              <a:t>Le norme suddette si applicano, altresì, alle imprese industriali e commerciali che </a:t>
            </a:r>
            <a:r>
              <a:rPr lang="it-IT" b="1" dirty="0"/>
              <a:t>nell'ambito dello stesso comune </a:t>
            </a:r>
            <a:r>
              <a:rPr lang="it-IT" dirty="0"/>
              <a:t>occupano più di quindici dipendenti ed alle imprese agricole che nel medesimo ambito territoriale occupano più di cinque dipendenti anche se ciascuna unità produttiva, singolarmente considerata, non raggiunge tali limiti.</a:t>
            </a:r>
          </a:p>
          <a:p>
            <a:endParaRPr lang="it-IT" dirty="0"/>
          </a:p>
        </p:txBody>
      </p:sp>
    </p:spTree>
    <p:extLst>
      <p:ext uri="{BB962C8B-B14F-4D97-AF65-F5344CB8AC3E}">
        <p14:creationId xmlns:p14="http://schemas.microsoft.com/office/powerpoint/2010/main" val="2159229988"/>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618242-1196-C946-B54E-42B186295B35}"/>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75141C65-9D8B-FF45-AAA2-EA0D4D8D01D1}"/>
              </a:ext>
            </a:extLst>
          </p:cNvPr>
          <p:cNvSpPr>
            <a:spLocks noGrp="1"/>
          </p:cNvSpPr>
          <p:nvPr>
            <p:ph idx="1"/>
          </p:nvPr>
        </p:nvSpPr>
        <p:spPr/>
        <p:txBody>
          <a:bodyPr/>
          <a:lstStyle/>
          <a:p>
            <a:r>
              <a:rPr lang="it-IT" dirty="0"/>
              <a:t>La rappresentatività</a:t>
            </a:r>
          </a:p>
          <a:p>
            <a:pPr lvl="1"/>
            <a:r>
              <a:rPr lang="it-IT" dirty="0"/>
              <a:t> la capacità di essere portavoce di interessi diversi da quelli dei rappresentati, ovvero di interessi «ego – altruistici», diversamente da quanto avviene nella rappresentanza, in forza della quale il rappresentante è portatore di interessi specifici dei rappresentati, cioè di «interessi egoistici». La rappresentatività è una nozione sociologica: la capacità dell’organizzazione di produrre consenso in merito alle sue azioni e proposte in modo tale da unificare il comportamento dei lavoratori.</a:t>
            </a:r>
          </a:p>
        </p:txBody>
      </p:sp>
    </p:spTree>
    <p:extLst>
      <p:ext uri="{BB962C8B-B14F-4D97-AF65-F5344CB8AC3E}">
        <p14:creationId xmlns:p14="http://schemas.microsoft.com/office/powerpoint/2010/main" val="1291074369"/>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«caso» FIAT</a:t>
            </a:r>
          </a:p>
        </p:txBody>
      </p:sp>
      <p:sp>
        <p:nvSpPr>
          <p:cNvPr id="3" name="Segnaposto contenuto 2"/>
          <p:cNvSpPr>
            <a:spLocks noGrp="1"/>
          </p:cNvSpPr>
          <p:nvPr>
            <p:ph idx="1"/>
          </p:nvPr>
        </p:nvSpPr>
        <p:spPr/>
        <p:txBody>
          <a:bodyPr/>
          <a:lstStyle/>
          <a:p>
            <a:r>
              <a:rPr lang="it-IT" dirty="0"/>
              <a:t>Pomigliano d’Arco e il contratto aziendale</a:t>
            </a:r>
          </a:p>
          <a:p>
            <a:r>
              <a:rPr lang="it-IT" dirty="0"/>
              <a:t>La «new company» fuori da Federmeccanica</a:t>
            </a:r>
          </a:p>
          <a:p>
            <a:r>
              <a:rPr lang="it-IT" dirty="0"/>
              <a:t>La rappresentanza sindacale aziendale sulla base legale e non negoziale</a:t>
            </a:r>
          </a:p>
          <a:p>
            <a:r>
              <a:rPr lang="it-IT" dirty="0"/>
              <a:t>I tentativi di trovare un accordo tra le confederazioni e di evitare l’uscita della FIAT da Federmeccanica</a:t>
            </a:r>
          </a:p>
        </p:txBody>
      </p:sp>
    </p:spTree>
    <p:extLst>
      <p:ext uri="{BB962C8B-B14F-4D97-AF65-F5344CB8AC3E}">
        <p14:creationId xmlns:p14="http://schemas.microsoft.com/office/powerpoint/2010/main" val="533546866"/>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9BB93BA7-728F-914F-8F4E-684524656A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546782"/>
            <a:ext cx="4684293" cy="5579382"/>
          </a:xfrm>
        </p:spPr>
      </p:pic>
    </p:spTree>
    <p:extLst>
      <p:ext uri="{BB962C8B-B14F-4D97-AF65-F5344CB8AC3E}">
        <p14:creationId xmlns:p14="http://schemas.microsoft.com/office/powerpoint/2010/main" val="2461924145"/>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6E84DB-AA18-8A4C-9A8D-64C4F34E5C30}"/>
              </a:ext>
            </a:extLst>
          </p:cNvPr>
          <p:cNvSpPr>
            <a:spLocks noGrp="1"/>
          </p:cNvSpPr>
          <p:nvPr>
            <p:ph type="title"/>
          </p:nvPr>
        </p:nvSpPr>
        <p:spPr/>
        <p:txBody>
          <a:bodyPr/>
          <a:lstStyle/>
          <a:p>
            <a:r>
              <a:rPr lang="it-IT" dirty="0"/>
              <a:t>Il comportamento antisindacale</a:t>
            </a:r>
          </a:p>
        </p:txBody>
      </p:sp>
      <p:sp>
        <p:nvSpPr>
          <p:cNvPr id="3" name="Segnaposto contenuto 2">
            <a:extLst>
              <a:ext uri="{FF2B5EF4-FFF2-40B4-BE49-F238E27FC236}">
                <a16:creationId xmlns:a16="http://schemas.microsoft.com/office/drawing/2014/main" id="{79D8DFFB-F0B3-374B-9C41-F977A42C5D8A}"/>
              </a:ext>
            </a:extLst>
          </p:cNvPr>
          <p:cNvSpPr>
            <a:spLocks noGrp="1"/>
          </p:cNvSpPr>
          <p:nvPr>
            <p:ph idx="1"/>
          </p:nvPr>
        </p:nvSpPr>
        <p:spPr/>
        <p:txBody>
          <a:bodyPr>
            <a:normAutofit/>
          </a:bodyPr>
          <a:lstStyle/>
          <a:p>
            <a:r>
              <a:rPr lang="it-IT" sz="2400" dirty="0"/>
              <a:t>Di fatto la Fiom è rappresentativa</a:t>
            </a:r>
          </a:p>
          <a:p>
            <a:r>
              <a:rPr lang="it-IT" sz="2400" dirty="0"/>
              <a:t>Formalmente non può avere la RSA </a:t>
            </a:r>
          </a:p>
          <a:p>
            <a:r>
              <a:rPr lang="it-IT" sz="2400" dirty="0"/>
              <a:t>Comportamento antisindacale per utilizzo abusivo del diritto</a:t>
            </a:r>
          </a:p>
          <a:p>
            <a:r>
              <a:rPr lang="it-IT" sz="2400" dirty="0"/>
              <a:t>La tesi è seguita anche da altri giudici, ma è evidente che il problema è nella formulazione dell’art.19</a:t>
            </a:r>
          </a:p>
        </p:txBody>
      </p:sp>
    </p:spTree>
    <p:extLst>
      <p:ext uri="{BB962C8B-B14F-4D97-AF65-F5344CB8AC3E}">
        <p14:creationId xmlns:p14="http://schemas.microsoft.com/office/powerpoint/2010/main" val="463512177"/>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Corte Costituzionale 231/2013</a:t>
            </a:r>
          </a:p>
        </p:txBody>
      </p:sp>
      <p:sp>
        <p:nvSpPr>
          <p:cNvPr id="3" name="Segnaposto contenuto 2"/>
          <p:cNvSpPr>
            <a:spLocks noGrp="1"/>
          </p:cNvSpPr>
          <p:nvPr>
            <p:ph idx="1"/>
          </p:nvPr>
        </p:nvSpPr>
        <p:spPr/>
        <p:txBody>
          <a:bodyPr/>
          <a:lstStyle/>
          <a:p>
            <a:r>
              <a:rPr lang="it-IT" dirty="0"/>
              <a:t>E’ incostituzionale l’art.19 nella parte in cui non prevede che possano formare le RSA anche le organizzazioni sindacali che abbiano partecipato alla contrattazione, pur non avendone sottoscritto il testo.</a:t>
            </a:r>
          </a:p>
        </p:txBody>
      </p:sp>
    </p:spTree>
    <p:extLst>
      <p:ext uri="{BB962C8B-B14F-4D97-AF65-F5344CB8AC3E}">
        <p14:creationId xmlns:p14="http://schemas.microsoft.com/office/powerpoint/2010/main" val="2079312572"/>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Accordo interconfederale 10 gennaio 2014 (già visto per la parte contrattuale)</a:t>
            </a:r>
          </a:p>
        </p:txBody>
      </p:sp>
      <p:sp>
        <p:nvSpPr>
          <p:cNvPr id="3" name="Segnaposto contenuto 2"/>
          <p:cNvSpPr>
            <a:spLocks noGrp="1"/>
          </p:cNvSpPr>
          <p:nvPr>
            <p:ph idx="1"/>
          </p:nvPr>
        </p:nvSpPr>
        <p:spPr/>
        <p:txBody>
          <a:bodyPr/>
          <a:lstStyle/>
          <a:p>
            <a:r>
              <a:rPr lang="it-IT" dirty="0"/>
              <a:t>Riprende le linee guida della legge sul lavoro pubblico</a:t>
            </a:r>
          </a:p>
          <a:p>
            <a:r>
              <a:rPr lang="it-IT" dirty="0"/>
              <a:t>Si elimina la riserva di un terzo dei soggetti a favore delle </a:t>
            </a:r>
            <a:r>
              <a:rPr lang="it-IT" dirty="0" err="1"/>
              <a:t>oo.ss</a:t>
            </a:r>
            <a:r>
              <a:rPr lang="it-IT" dirty="0"/>
              <a:t>. firmatarie del </a:t>
            </a:r>
            <a:r>
              <a:rPr lang="it-IT" dirty="0" err="1"/>
              <a:t>ccnl</a:t>
            </a:r>
            <a:r>
              <a:rPr lang="it-IT" dirty="0"/>
              <a:t> applicato. N.B. questa previsione potrebbe spianare la strada per una riforma del sistema di rappresentanza sindacale.</a:t>
            </a:r>
          </a:p>
        </p:txBody>
      </p:sp>
    </p:spTree>
    <p:extLst>
      <p:ext uri="{BB962C8B-B14F-4D97-AF65-F5344CB8AC3E}">
        <p14:creationId xmlns:p14="http://schemas.microsoft.com/office/powerpoint/2010/main" val="345995796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a:t>Perché è importante il ruolo di rappresentanza dei sindacati?</a:t>
            </a:r>
          </a:p>
        </p:txBody>
      </p:sp>
      <p:sp>
        <p:nvSpPr>
          <p:cNvPr id="5" name="Content Placeholder 4"/>
          <p:cNvSpPr>
            <a:spLocks noGrp="1"/>
          </p:cNvSpPr>
          <p:nvPr>
            <p:ph idx="1"/>
          </p:nvPr>
        </p:nvSpPr>
        <p:spPr>
          <a:xfrm>
            <a:off x="457200" y="2044824"/>
            <a:ext cx="8229600" cy="4120480"/>
          </a:xfrm>
        </p:spPr>
        <p:txBody>
          <a:bodyPr>
            <a:normAutofit lnSpcReduction="10000"/>
          </a:bodyPr>
          <a:lstStyle/>
          <a:p>
            <a:pPr>
              <a:lnSpc>
                <a:spcPct val="150000"/>
              </a:lnSpc>
            </a:pPr>
            <a:r>
              <a:rPr lang="it-IT" dirty="0"/>
              <a:t>Il lavoratore subordinato è un contraente «debole».</a:t>
            </a:r>
          </a:p>
          <a:p>
            <a:pPr>
              <a:lnSpc>
                <a:spcPct val="150000"/>
              </a:lnSpc>
            </a:pPr>
            <a:r>
              <a:rPr lang="it-IT" dirty="0"/>
              <a:t>Il sindacato, rappresentando i lavoratori di una categoria, nel suo insieme, riesce ad essere più forte del singolo (sciopero)</a:t>
            </a:r>
          </a:p>
          <a:p>
            <a:pPr>
              <a:lnSpc>
                <a:spcPct val="150000"/>
              </a:lnSpc>
            </a:pPr>
            <a:r>
              <a:rPr lang="it-IT" dirty="0"/>
              <a:t>Il sindacato è forte se riesce a gestire i lavoratori: individua l’interesse collettivo ed indirizza le forme di pressione contrattuale</a:t>
            </a:r>
          </a:p>
          <a:p>
            <a:pPr>
              <a:lnSpc>
                <a:spcPct val="150000"/>
              </a:lnSpc>
            </a:pPr>
            <a:r>
              <a:rPr lang="it-IT" dirty="0"/>
              <a:t>Il sindacato forte è in grado di garantire all’imprenditore la cessazione della lotta sindacale e la piena cooperazione.</a:t>
            </a:r>
          </a:p>
          <a:p>
            <a:pPr>
              <a:lnSpc>
                <a:spcPct val="150000"/>
              </a:lnSpc>
            </a:pPr>
            <a:r>
              <a:rPr lang="it-IT" dirty="0"/>
              <a:t>Il sindacato rappresenta gli iscritti o i lavoratori?</a:t>
            </a:r>
          </a:p>
          <a:p>
            <a:pPr lvl="1"/>
            <a:r>
              <a:rPr lang="it-IT" dirty="0"/>
              <a:t>Conseguenze giuridiche e di politica sindacale</a:t>
            </a:r>
          </a:p>
          <a:p>
            <a:pPr>
              <a:lnSpc>
                <a:spcPct val="150000"/>
              </a:lnSpc>
            </a:pPr>
            <a:endParaRPr lang="it-IT" dirty="0"/>
          </a:p>
        </p:txBody>
      </p:sp>
    </p:spTree>
    <p:custDataLst>
      <p:tags r:id="rId1"/>
    </p:custData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Un lungo cammino: le commissioni interne, la rappresentatività secondo le elezioni</a:t>
            </a:r>
          </a:p>
        </p:txBody>
      </p:sp>
      <p:sp>
        <p:nvSpPr>
          <p:cNvPr id="3" name="Segnaposto contenuto 2"/>
          <p:cNvSpPr>
            <a:spLocks noGrp="1"/>
          </p:cNvSpPr>
          <p:nvPr>
            <p:ph idx="1"/>
          </p:nvPr>
        </p:nvSpPr>
        <p:spPr>
          <a:xfrm>
            <a:off x="487578" y="2743201"/>
            <a:ext cx="8229600" cy="2392288"/>
          </a:xfrm>
        </p:spPr>
        <p:txBody>
          <a:bodyPr/>
          <a:lstStyle/>
          <a:p>
            <a:r>
              <a:rPr lang="it-IT" dirty="0"/>
              <a:t>1906 – Accordo Itala</a:t>
            </a:r>
          </a:p>
          <a:p>
            <a:r>
              <a:rPr lang="it-IT" dirty="0"/>
              <a:t>1925 – Elezioni interne: il fascismo perde, Patto di Palazzo </a:t>
            </a:r>
            <a:r>
              <a:rPr lang="it-IT" dirty="0" err="1"/>
              <a:t>Vidoni</a:t>
            </a:r>
            <a:endParaRPr lang="it-IT" dirty="0"/>
          </a:p>
          <a:p>
            <a:r>
              <a:rPr lang="it-IT" dirty="0"/>
              <a:t>1926 – legge sull’ordinamento sindacale</a:t>
            </a:r>
          </a:p>
          <a:p>
            <a:r>
              <a:rPr lang="it-IT" dirty="0"/>
              <a:t>1943 – Patto </a:t>
            </a:r>
            <a:r>
              <a:rPr lang="it-IT" dirty="0" err="1"/>
              <a:t>Buozzi</a:t>
            </a:r>
            <a:r>
              <a:rPr lang="it-IT" dirty="0"/>
              <a:t>-Mazzini per il ripristino delle </a:t>
            </a:r>
            <a:r>
              <a:rPr lang="it-IT" dirty="0" err="1"/>
              <a:t>c.i.</a:t>
            </a:r>
            <a:r>
              <a:rPr lang="it-IT" dirty="0"/>
              <a:t> unitarie</a:t>
            </a:r>
          </a:p>
          <a:p>
            <a:r>
              <a:rPr lang="it-IT" dirty="0"/>
              <a:t>1960 – non vengono più rinnovate </a:t>
            </a:r>
          </a:p>
        </p:txBody>
      </p:sp>
    </p:spTree>
    <p:extLst>
      <p:ext uri="{BB962C8B-B14F-4D97-AF65-F5344CB8AC3E}">
        <p14:creationId xmlns:p14="http://schemas.microsoft.com/office/powerpoint/2010/main" val="366405703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Art. 39.</a:t>
            </a:r>
            <a:br>
              <a:rPr lang="it-IT" dirty="0"/>
            </a:br>
            <a:endParaRPr lang="it-IT" dirty="0"/>
          </a:p>
        </p:txBody>
      </p:sp>
      <p:sp>
        <p:nvSpPr>
          <p:cNvPr id="3" name="Segnaposto contenuto 2"/>
          <p:cNvSpPr>
            <a:spLocks noGrp="1"/>
          </p:cNvSpPr>
          <p:nvPr>
            <p:ph idx="1"/>
          </p:nvPr>
        </p:nvSpPr>
        <p:spPr/>
        <p:txBody>
          <a:bodyPr>
            <a:normAutofit fontScale="77500" lnSpcReduction="20000"/>
          </a:bodyPr>
          <a:lstStyle/>
          <a:p>
            <a:endParaRPr lang="it-IT" dirty="0"/>
          </a:p>
          <a:p>
            <a:pPr marL="0" indent="0">
              <a:buNone/>
            </a:pPr>
            <a:r>
              <a:rPr lang="it-IT" dirty="0"/>
              <a:t>L'organizzazione sindacale è libera.</a:t>
            </a:r>
          </a:p>
          <a:p>
            <a:endParaRPr lang="it-IT" dirty="0"/>
          </a:p>
          <a:p>
            <a:pPr marL="0" indent="0">
              <a:buNone/>
            </a:pPr>
            <a:r>
              <a:rPr lang="it-IT" dirty="0"/>
              <a:t>Ai sindacati non può essere imposto altro obbligo se non la loro registrazione presso uffici locali o centrali, secondo le norme di legge.</a:t>
            </a:r>
          </a:p>
          <a:p>
            <a:pPr marL="0" indent="0">
              <a:buNone/>
            </a:pPr>
            <a:endParaRPr lang="it-IT" dirty="0"/>
          </a:p>
          <a:p>
            <a:pPr marL="0" indent="0">
              <a:buNone/>
            </a:pPr>
            <a:r>
              <a:rPr lang="it-IT" dirty="0"/>
              <a:t>È condizione per la registrazione che gli statuti dei sindacati sanciscano un ordinamento interno a base democratica.</a:t>
            </a:r>
          </a:p>
          <a:p>
            <a:endParaRPr lang="it-IT" dirty="0"/>
          </a:p>
          <a:p>
            <a:pPr marL="0" indent="0">
              <a:buNone/>
            </a:pPr>
            <a:r>
              <a:rPr lang="it-IT" dirty="0"/>
              <a:t>I sindacati registrati hanno personalità giuridica. Possono, </a:t>
            </a:r>
            <a:r>
              <a:rPr lang="it-IT" b="1" dirty="0"/>
              <a:t>rappresentati unitariamente in proporzione dei loro iscritti</a:t>
            </a:r>
            <a:r>
              <a:rPr lang="it-IT" dirty="0"/>
              <a:t>, stipulare contratti collettivi di lavoro con efficacia obbligatoria per tutti gli appartenenti alle categorie alle quali il contratto si riferisce.</a:t>
            </a:r>
          </a:p>
        </p:txBody>
      </p:sp>
    </p:spTree>
    <p:extLst>
      <p:ext uri="{BB962C8B-B14F-4D97-AF65-F5344CB8AC3E}">
        <p14:creationId xmlns:p14="http://schemas.microsoft.com/office/powerpoint/2010/main" val="1469047611"/>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22194" y="1916832"/>
          <a:ext cx="9121806" cy="49411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p:txBody>
          <a:bodyPr anchor="t"/>
          <a:lstStyle/>
          <a:p>
            <a:r>
              <a:rPr lang="it-IT" dirty="0"/>
              <a:t>Il grande problema, misurare la rappresentatività</a:t>
            </a:r>
            <a:endParaRPr lang="it-IT" sz="2800" dirty="0"/>
          </a:p>
        </p:txBody>
      </p:sp>
      <p:sp>
        <p:nvSpPr>
          <p:cNvPr id="4" name="TextBox 3"/>
          <p:cNvSpPr txBox="1"/>
          <p:nvPr/>
        </p:nvSpPr>
        <p:spPr>
          <a:xfrm>
            <a:off x="8686800" y="3276600"/>
            <a:ext cx="76200" cy="369332"/>
          </a:xfrm>
          <a:prstGeom prst="rect">
            <a:avLst/>
          </a:prstGeom>
          <a:noFill/>
        </p:spPr>
        <p:txBody>
          <a:bodyPr wrap="square" rtlCol="0">
            <a:spAutoFit/>
          </a:bodyPr>
          <a:lstStyle/>
          <a:p>
            <a:endParaRPr lang="it-IT"/>
          </a:p>
        </p:txBody>
      </p:sp>
      <p:sp>
        <p:nvSpPr>
          <p:cNvPr id="3" name="CasellaDiTesto 2"/>
          <p:cNvSpPr txBox="1"/>
          <p:nvPr/>
        </p:nvSpPr>
        <p:spPr>
          <a:xfrm>
            <a:off x="7445052" y="2814935"/>
            <a:ext cx="1317948" cy="923330"/>
          </a:xfrm>
          <a:prstGeom prst="rect">
            <a:avLst/>
          </a:prstGeom>
          <a:noFill/>
        </p:spPr>
        <p:txBody>
          <a:bodyPr wrap="square" rtlCol="0">
            <a:spAutoFit/>
          </a:bodyPr>
          <a:lstStyle/>
          <a:p>
            <a:r>
              <a:rPr lang="it-IT" dirty="0">
                <a:solidFill>
                  <a:srgbClr val="FF0000"/>
                </a:solidFill>
              </a:rPr>
              <a:t>2014: TU Rappresentatività</a:t>
            </a:r>
          </a:p>
        </p:txBody>
      </p:sp>
    </p:spTree>
    <p:custDataLst>
      <p:tags r:id="rId1"/>
    </p:custDataLst>
    <p:extLst>
      <p:ext uri="{BB962C8B-B14F-4D97-AF65-F5344CB8AC3E}">
        <p14:creationId xmlns:p14="http://schemas.microsoft.com/office/powerpoint/2010/main" val="10198974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dgm id="{82ED47FD-CD8E-4EC8-A7E3-BF3AC4BC5C1A}"/>
                                            </p:graphicEl>
                                          </p:spTgt>
                                        </p:tgtEl>
                                        <p:attrNameLst>
                                          <p:attrName>style.visibility</p:attrName>
                                        </p:attrNameLst>
                                      </p:cBhvr>
                                      <p:to>
                                        <p:strVal val="visible"/>
                                      </p:to>
                                    </p:set>
                                    <p:animEffect transition="in" filter="wipe(left)">
                                      <p:cBhvr>
                                        <p:cTn id="7" dur="1000"/>
                                        <p:tgtEl>
                                          <p:spTgt spid="6">
                                            <p:graphicEl>
                                              <a:dgm id="{82ED47FD-CD8E-4EC8-A7E3-BF3AC4BC5C1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dgm id="{FBAF0AF7-1B97-5C4D-8266-E937301D0018}"/>
                                            </p:graphicEl>
                                          </p:spTgt>
                                        </p:tgtEl>
                                        <p:attrNameLst>
                                          <p:attrName>style.visibility</p:attrName>
                                        </p:attrNameLst>
                                      </p:cBhvr>
                                      <p:to>
                                        <p:strVal val="visible"/>
                                      </p:to>
                                    </p:set>
                                    <p:animEffect transition="in" filter="wipe(left)">
                                      <p:cBhvr>
                                        <p:cTn id="12" dur="1000"/>
                                        <p:tgtEl>
                                          <p:spTgt spid="6">
                                            <p:graphicEl>
                                              <a:dgm id="{FBAF0AF7-1B97-5C4D-8266-E937301D0018}"/>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graphicEl>
                                              <a:dgm id="{24E3CB74-6B70-1A47-9D64-06C916C59A1E}"/>
                                            </p:graphicEl>
                                          </p:spTgt>
                                        </p:tgtEl>
                                        <p:attrNameLst>
                                          <p:attrName>style.visibility</p:attrName>
                                        </p:attrNameLst>
                                      </p:cBhvr>
                                      <p:to>
                                        <p:strVal val="visible"/>
                                      </p:to>
                                    </p:set>
                                    <p:animEffect transition="in" filter="wipe(left)">
                                      <p:cBhvr>
                                        <p:cTn id="15" dur="1000"/>
                                        <p:tgtEl>
                                          <p:spTgt spid="6">
                                            <p:graphicEl>
                                              <a:dgm id="{24E3CB74-6B70-1A47-9D64-06C916C59A1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graphicEl>
                                              <a:dgm id="{EA820E28-3C8D-1F4C-A940-7BC2712AE255}"/>
                                            </p:graphicEl>
                                          </p:spTgt>
                                        </p:tgtEl>
                                        <p:attrNameLst>
                                          <p:attrName>style.visibility</p:attrName>
                                        </p:attrNameLst>
                                      </p:cBhvr>
                                      <p:to>
                                        <p:strVal val="visible"/>
                                      </p:to>
                                    </p:set>
                                    <p:animEffect transition="in" filter="wipe(left)">
                                      <p:cBhvr>
                                        <p:cTn id="20" dur="1000"/>
                                        <p:tgtEl>
                                          <p:spTgt spid="6">
                                            <p:graphicEl>
                                              <a:dgm id="{EA820E28-3C8D-1F4C-A940-7BC2712AE255}"/>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
                                            <p:graphicEl>
                                              <a:dgm id="{23A20F35-A15E-3F47-949A-A3F1981B2EFE}"/>
                                            </p:graphicEl>
                                          </p:spTgt>
                                        </p:tgtEl>
                                        <p:attrNameLst>
                                          <p:attrName>style.visibility</p:attrName>
                                        </p:attrNameLst>
                                      </p:cBhvr>
                                      <p:to>
                                        <p:strVal val="visible"/>
                                      </p:to>
                                    </p:set>
                                    <p:animEffect transition="in" filter="wipe(left)">
                                      <p:cBhvr>
                                        <p:cTn id="23" dur="1000"/>
                                        <p:tgtEl>
                                          <p:spTgt spid="6">
                                            <p:graphicEl>
                                              <a:dgm id="{23A20F35-A15E-3F47-949A-A3F1981B2EF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graphicEl>
                                              <a:dgm id="{022DD1AC-3C67-B444-B35C-ACED6C9CDC21}"/>
                                            </p:graphicEl>
                                          </p:spTgt>
                                        </p:tgtEl>
                                        <p:attrNameLst>
                                          <p:attrName>style.visibility</p:attrName>
                                        </p:attrNameLst>
                                      </p:cBhvr>
                                      <p:to>
                                        <p:strVal val="visible"/>
                                      </p:to>
                                    </p:set>
                                    <p:animEffect transition="in" filter="wipe(left)">
                                      <p:cBhvr>
                                        <p:cTn id="28" dur="1000"/>
                                        <p:tgtEl>
                                          <p:spTgt spid="6">
                                            <p:graphicEl>
                                              <a:dgm id="{022DD1AC-3C67-B444-B35C-ACED6C9CDC21}"/>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6">
                                            <p:graphicEl>
                                              <a:dgm id="{D9FF2EC5-8102-134A-B698-03064098E488}"/>
                                            </p:graphicEl>
                                          </p:spTgt>
                                        </p:tgtEl>
                                        <p:attrNameLst>
                                          <p:attrName>style.visibility</p:attrName>
                                        </p:attrNameLst>
                                      </p:cBhvr>
                                      <p:to>
                                        <p:strVal val="visible"/>
                                      </p:to>
                                    </p:set>
                                    <p:animEffect transition="in" filter="wipe(left)">
                                      <p:cBhvr>
                                        <p:cTn id="31" dur="1000"/>
                                        <p:tgtEl>
                                          <p:spTgt spid="6">
                                            <p:graphicEl>
                                              <a:dgm id="{D9FF2EC5-8102-134A-B698-03064098E488}"/>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graphicEl>
                                              <a:dgm id="{674148A7-1EC9-F04B-AA2F-4EBDD35FFC6E}"/>
                                            </p:graphicEl>
                                          </p:spTgt>
                                        </p:tgtEl>
                                        <p:attrNameLst>
                                          <p:attrName>style.visibility</p:attrName>
                                        </p:attrNameLst>
                                      </p:cBhvr>
                                      <p:to>
                                        <p:strVal val="visible"/>
                                      </p:to>
                                    </p:set>
                                    <p:animEffect transition="in" filter="wipe(left)">
                                      <p:cBhvr>
                                        <p:cTn id="36" dur="1000"/>
                                        <p:tgtEl>
                                          <p:spTgt spid="6">
                                            <p:graphicEl>
                                              <a:dgm id="{674148A7-1EC9-F04B-AA2F-4EBDD35FFC6E}"/>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6">
                                            <p:graphicEl>
                                              <a:dgm id="{F8405103-006A-5D4A-BCDE-F5EAC1739C49}"/>
                                            </p:graphicEl>
                                          </p:spTgt>
                                        </p:tgtEl>
                                        <p:attrNameLst>
                                          <p:attrName>style.visibility</p:attrName>
                                        </p:attrNameLst>
                                      </p:cBhvr>
                                      <p:to>
                                        <p:strVal val="visible"/>
                                      </p:to>
                                    </p:set>
                                    <p:animEffect transition="in" filter="wipe(left)">
                                      <p:cBhvr>
                                        <p:cTn id="39" dur="1000"/>
                                        <p:tgtEl>
                                          <p:spTgt spid="6">
                                            <p:graphicEl>
                                              <a:dgm id="{F8405103-006A-5D4A-BCDE-F5EAC1739C49}"/>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6">
                                            <p:graphicEl>
                                              <a:dgm id="{1AE535A8-A47B-9748-9948-579307C93CC6}"/>
                                            </p:graphicEl>
                                          </p:spTgt>
                                        </p:tgtEl>
                                        <p:attrNameLst>
                                          <p:attrName>style.visibility</p:attrName>
                                        </p:attrNameLst>
                                      </p:cBhvr>
                                      <p:to>
                                        <p:strVal val="visible"/>
                                      </p:to>
                                    </p:set>
                                    <p:animEffect transition="in" filter="wipe(left)">
                                      <p:cBhvr>
                                        <p:cTn id="44" dur="1000"/>
                                        <p:tgtEl>
                                          <p:spTgt spid="6">
                                            <p:graphicEl>
                                              <a:dgm id="{1AE535A8-A47B-9748-9948-579307C93CC6}"/>
                                            </p:graphic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6">
                                            <p:graphicEl>
                                              <a:dgm id="{3D13F957-13F9-A046-B053-1E957DCF99A8}"/>
                                            </p:graphicEl>
                                          </p:spTgt>
                                        </p:tgtEl>
                                        <p:attrNameLst>
                                          <p:attrName>style.visibility</p:attrName>
                                        </p:attrNameLst>
                                      </p:cBhvr>
                                      <p:to>
                                        <p:strVal val="visible"/>
                                      </p:to>
                                    </p:set>
                                    <p:animEffect transition="in" filter="wipe(left)">
                                      <p:cBhvr>
                                        <p:cTn id="47" dur="1000"/>
                                        <p:tgtEl>
                                          <p:spTgt spid="6">
                                            <p:graphicEl>
                                              <a:dgm id="{3D13F957-13F9-A046-B053-1E957DCF99A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328612" y="1143000"/>
          <a:ext cx="8486776"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467544" y="1124744"/>
            <a:ext cx="8229600" cy="914400"/>
          </a:xfrm>
        </p:spPr>
        <p:txBody>
          <a:bodyPr/>
          <a:lstStyle/>
          <a:p>
            <a:r>
              <a:rPr lang="it-IT" dirty="0"/>
              <a:t>Criteri per misurare la rappresentatività</a:t>
            </a:r>
          </a:p>
        </p:txBody>
      </p:sp>
    </p:spTree>
    <p:extLst>
      <p:ext uri="{BB962C8B-B14F-4D97-AF65-F5344CB8AC3E}">
        <p14:creationId xmlns:p14="http://schemas.microsoft.com/office/powerpoint/2010/main" val="27231939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graphicEl>
                                              <a:dgm id="{2196FA8D-5D41-46D2-B4EE-50205BCBCD3A}"/>
                                            </p:graphicEl>
                                          </p:spTgt>
                                        </p:tgtEl>
                                        <p:attrNameLst>
                                          <p:attrName>style.visibility</p:attrName>
                                        </p:attrNameLst>
                                      </p:cBhvr>
                                      <p:to>
                                        <p:strVal val="visible"/>
                                      </p:to>
                                    </p:set>
                                    <p:anim calcmode="lin" valueType="num">
                                      <p:cBhvr>
                                        <p:cTn id="7" dur="1000" fill="hold"/>
                                        <p:tgtEl>
                                          <p:spTgt spid="3">
                                            <p:graphicEl>
                                              <a:dgm id="{2196FA8D-5D41-46D2-B4EE-50205BCBCD3A}"/>
                                            </p:graphicEl>
                                          </p:spTgt>
                                        </p:tgtEl>
                                        <p:attrNameLst>
                                          <p:attrName>ppt_w</p:attrName>
                                        </p:attrNameLst>
                                      </p:cBhvr>
                                      <p:tavLst>
                                        <p:tav tm="0">
                                          <p:val>
                                            <p:fltVal val="0"/>
                                          </p:val>
                                        </p:tav>
                                        <p:tav tm="100000">
                                          <p:val>
                                            <p:strVal val="#ppt_w"/>
                                          </p:val>
                                        </p:tav>
                                      </p:tavLst>
                                    </p:anim>
                                    <p:anim calcmode="lin" valueType="num">
                                      <p:cBhvr>
                                        <p:cTn id="8" dur="1000" fill="hold"/>
                                        <p:tgtEl>
                                          <p:spTgt spid="3">
                                            <p:graphicEl>
                                              <a:dgm id="{2196FA8D-5D41-46D2-B4EE-50205BCBCD3A}"/>
                                            </p:graphicEl>
                                          </p:spTgt>
                                        </p:tgtEl>
                                        <p:attrNameLst>
                                          <p:attrName>ppt_h</p:attrName>
                                        </p:attrNameLst>
                                      </p:cBhvr>
                                      <p:tavLst>
                                        <p:tav tm="0">
                                          <p:val>
                                            <p:fltVal val="0"/>
                                          </p:val>
                                        </p:tav>
                                        <p:tav tm="100000">
                                          <p:val>
                                            <p:strVal val="#ppt_h"/>
                                          </p:val>
                                        </p:tav>
                                      </p:tavLst>
                                    </p:anim>
                                    <p:animEffect transition="in" filter="fade">
                                      <p:cBhvr>
                                        <p:cTn id="9" dur="1000"/>
                                        <p:tgtEl>
                                          <p:spTgt spid="3">
                                            <p:graphicEl>
                                              <a:dgm id="{2196FA8D-5D41-46D2-B4EE-50205BCBCD3A}"/>
                                            </p:graphic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graphicEl>
                                              <a:dgm id="{A2BAC516-BB2C-48E6-A847-C32E7700CE15}"/>
                                            </p:graphicEl>
                                          </p:spTgt>
                                        </p:tgtEl>
                                        <p:attrNameLst>
                                          <p:attrName>style.visibility</p:attrName>
                                        </p:attrNameLst>
                                      </p:cBhvr>
                                      <p:to>
                                        <p:strVal val="visible"/>
                                      </p:to>
                                    </p:set>
                                    <p:anim calcmode="lin" valueType="num">
                                      <p:cBhvr>
                                        <p:cTn id="12" dur="1000" fill="hold"/>
                                        <p:tgtEl>
                                          <p:spTgt spid="3">
                                            <p:graphicEl>
                                              <a:dgm id="{A2BAC516-BB2C-48E6-A847-C32E7700CE15}"/>
                                            </p:graphicEl>
                                          </p:spTgt>
                                        </p:tgtEl>
                                        <p:attrNameLst>
                                          <p:attrName>ppt_w</p:attrName>
                                        </p:attrNameLst>
                                      </p:cBhvr>
                                      <p:tavLst>
                                        <p:tav tm="0">
                                          <p:val>
                                            <p:fltVal val="0"/>
                                          </p:val>
                                        </p:tav>
                                        <p:tav tm="100000">
                                          <p:val>
                                            <p:strVal val="#ppt_w"/>
                                          </p:val>
                                        </p:tav>
                                      </p:tavLst>
                                    </p:anim>
                                    <p:anim calcmode="lin" valueType="num">
                                      <p:cBhvr>
                                        <p:cTn id="13" dur="1000" fill="hold"/>
                                        <p:tgtEl>
                                          <p:spTgt spid="3">
                                            <p:graphicEl>
                                              <a:dgm id="{A2BAC516-BB2C-48E6-A847-C32E7700CE15}"/>
                                            </p:graphicEl>
                                          </p:spTgt>
                                        </p:tgtEl>
                                        <p:attrNameLst>
                                          <p:attrName>ppt_h</p:attrName>
                                        </p:attrNameLst>
                                      </p:cBhvr>
                                      <p:tavLst>
                                        <p:tav tm="0">
                                          <p:val>
                                            <p:fltVal val="0"/>
                                          </p:val>
                                        </p:tav>
                                        <p:tav tm="100000">
                                          <p:val>
                                            <p:strVal val="#ppt_h"/>
                                          </p:val>
                                        </p:tav>
                                      </p:tavLst>
                                    </p:anim>
                                    <p:animEffect transition="in" filter="fade">
                                      <p:cBhvr>
                                        <p:cTn id="14" dur="1000"/>
                                        <p:tgtEl>
                                          <p:spTgt spid="3">
                                            <p:graphicEl>
                                              <a:dgm id="{A2BAC516-BB2C-48E6-A847-C32E7700CE15}"/>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
                                            <p:graphicEl>
                                              <a:dgm id="{1D661D24-5873-4D25-AD1A-F47320E583EA}"/>
                                            </p:graphicEl>
                                          </p:spTgt>
                                        </p:tgtEl>
                                        <p:attrNameLst>
                                          <p:attrName>style.visibility</p:attrName>
                                        </p:attrNameLst>
                                      </p:cBhvr>
                                      <p:to>
                                        <p:strVal val="visible"/>
                                      </p:to>
                                    </p:set>
                                    <p:anim calcmode="lin" valueType="num">
                                      <p:cBhvr>
                                        <p:cTn id="19" dur="1000" fill="hold"/>
                                        <p:tgtEl>
                                          <p:spTgt spid="3">
                                            <p:graphicEl>
                                              <a:dgm id="{1D661D24-5873-4D25-AD1A-F47320E583EA}"/>
                                            </p:graphicEl>
                                          </p:spTgt>
                                        </p:tgtEl>
                                        <p:attrNameLst>
                                          <p:attrName>ppt_w</p:attrName>
                                        </p:attrNameLst>
                                      </p:cBhvr>
                                      <p:tavLst>
                                        <p:tav tm="0">
                                          <p:val>
                                            <p:fltVal val="0"/>
                                          </p:val>
                                        </p:tav>
                                        <p:tav tm="100000">
                                          <p:val>
                                            <p:strVal val="#ppt_w"/>
                                          </p:val>
                                        </p:tav>
                                      </p:tavLst>
                                    </p:anim>
                                    <p:anim calcmode="lin" valueType="num">
                                      <p:cBhvr>
                                        <p:cTn id="20" dur="1000" fill="hold"/>
                                        <p:tgtEl>
                                          <p:spTgt spid="3">
                                            <p:graphicEl>
                                              <a:dgm id="{1D661D24-5873-4D25-AD1A-F47320E583EA}"/>
                                            </p:graphicEl>
                                          </p:spTgt>
                                        </p:tgtEl>
                                        <p:attrNameLst>
                                          <p:attrName>ppt_h</p:attrName>
                                        </p:attrNameLst>
                                      </p:cBhvr>
                                      <p:tavLst>
                                        <p:tav tm="0">
                                          <p:val>
                                            <p:fltVal val="0"/>
                                          </p:val>
                                        </p:tav>
                                        <p:tav tm="100000">
                                          <p:val>
                                            <p:strVal val="#ppt_h"/>
                                          </p:val>
                                        </p:tav>
                                      </p:tavLst>
                                    </p:anim>
                                    <p:animEffect transition="in" filter="fade">
                                      <p:cBhvr>
                                        <p:cTn id="21" dur="1000"/>
                                        <p:tgtEl>
                                          <p:spTgt spid="3">
                                            <p:graphicEl>
                                              <a:dgm id="{1D661D24-5873-4D25-AD1A-F47320E583EA}"/>
                                            </p:graphicEl>
                                          </p:spTgt>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3">
                                            <p:graphicEl>
                                              <a:dgm id="{BA585CBF-6B1F-491C-A676-D26FF87EC85F}"/>
                                            </p:graphicEl>
                                          </p:spTgt>
                                        </p:tgtEl>
                                        <p:attrNameLst>
                                          <p:attrName>style.visibility</p:attrName>
                                        </p:attrNameLst>
                                      </p:cBhvr>
                                      <p:to>
                                        <p:strVal val="visible"/>
                                      </p:to>
                                    </p:set>
                                    <p:anim calcmode="lin" valueType="num">
                                      <p:cBhvr>
                                        <p:cTn id="24" dur="1000" fill="hold"/>
                                        <p:tgtEl>
                                          <p:spTgt spid="3">
                                            <p:graphicEl>
                                              <a:dgm id="{BA585CBF-6B1F-491C-A676-D26FF87EC85F}"/>
                                            </p:graphicEl>
                                          </p:spTgt>
                                        </p:tgtEl>
                                        <p:attrNameLst>
                                          <p:attrName>ppt_w</p:attrName>
                                        </p:attrNameLst>
                                      </p:cBhvr>
                                      <p:tavLst>
                                        <p:tav tm="0">
                                          <p:val>
                                            <p:fltVal val="0"/>
                                          </p:val>
                                        </p:tav>
                                        <p:tav tm="100000">
                                          <p:val>
                                            <p:strVal val="#ppt_w"/>
                                          </p:val>
                                        </p:tav>
                                      </p:tavLst>
                                    </p:anim>
                                    <p:anim calcmode="lin" valueType="num">
                                      <p:cBhvr>
                                        <p:cTn id="25" dur="1000" fill="hold"/>
                                        <p:tgtEl>
                                          <p:spTgt spid="3">
                                            <p:graphicEl>
                                              <a:dgm id="{BA585CBF-6B1F-491C-A676-D26FF87EC85F}"/>
                                            </p:graphicEl>
                                          </p:spTgt>
                                        </p:tgtEl>
                                        <p:attrNameLst>
                                          <p:attrName>ppt_h</p:attrName>
                                        </p:attrNameLst>
                                      </p:cBhvr>
                                      <p:tavLst>
                                        <p:tav tm="0">
                                          <p:val>
                                            <p:fltVal val="0"/>
                                          </p:val>
                                        </p:tav>
                                        <p:tav tm="100000">
                                          <p:val>
                                            <p:strVal val="#ppt_h"/>
                                          </p:val>
                                        </p:tav>
                                      </p:tavLst>
                                    </p:anim>
                                    <p:animEffect transition="in" filter="fade">
                                      <p:cBhvr>
                                        <p:cTn id="26" dur="1000"/>
                                        <p:tgtEl>
                                          <p:spTgt spid="3">
                                            <p:graphicEl>
                                              <a:dgm id="{BA585CBF-6B1F-491C-A676-D26FF87EC85F}"/>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3">
                                            <p:graphicEl>
                                              <a:dgm id="{9BE37471-4E9F-4AE0-8ACA-F5F098360B9C}"/>
                                            </p:graphicEl>
                                          </p:spTgt>
                                        </p:tgtEl>
                                        <p:attrNameLst>
                                          <p:attrName>style.visibility</p:attrName>
                                        </p:attrNameLst>
                                      </p:cBhvr>
                                      <p:to>
                                        <p:strVal val="visible"/>
                                      </p:to>
                                    </p:set>
                                    <p:anim calcmode="lin" valueType="num">
                                      <p:cBhvr>
                                        <p:cTn id="31" dur="1000" fill="hold"/>
                                        <p:tgtEl>
                                          <p:spTgt spid="3">
                                            <p:graphicEl>
                                              <a:dgm id="{9BE37471-4E9F-4AE0-8ACA-F5F098360B9C}"/>
                                            </p:graphicEl>
                                          </p:spTgt>
                                        </p:tgtEl>
                                        <p:attrNameLst>
                                          <p:attrName>ppt_w</p:attrName>
                                        </p:attrNameLst>
                                      </p:cBhvr>
                                      <p:tavLst>
                                        <p:tav tm="0">
                                          <p:val>
                                            <p:fltVal val="0"/>
                                          </p:val>
                                        </p:tav>
                                        <p:tav tm="100000">
                                          <p:val>
                                            <p:strVal val="#ppt_w"/>
                                          </p:val>
                                        </p:tav>
                                      </p:tavLst>
                                    </p:anim>
                                    <p:anim calcmode="lin" valueType="num">
                                      <p:cBhvr>
                                        <p:cTn id="32" dur="1000" fill="hold"/>
                                        <p:tgtEl>
                                          <p:spTgt spid="3">
                                            <p:graphicEl>
                                              <a:dgm id="{9BE37471-4E9F-4AE0-8ACA-F5F098360B9C}"/>
                                            </p:graphicEl>
                                          </p:spTgt>
                                        </p:tgtEl>
                                        <p:attrNameLst>
                                          <p:attrName>ppt_h</p:attrName>
                                        </p:attrNameLst>
                                      </p:cBhvr>
                                      <p:tavLst>
                                        <p:tav tm="0">
                                          <p:val>
                                            <p:fltVal val="0"/>
                                          </p:val>
                                        </p:tav>
                                        <p:tav tm="100000">
                                          <p:val>
                                            <p:strVal val="#ppt_h"/>
                                          </p:val>
                                        </p:tav>
                                      </p:tavLst>
                                    </p:anim>
                                    <p:animEffect transition="in" filter="fade">
                                      <p:cBhvr>
                                        <p:cTn id="33" dur="1000"/>
                                        <p:tgtEl>
                                          <p:spTgt spid="3">
                                            <p:graphicEl>
                                              <a:dgm id="{9BE37471-4E9F-4AE0-8ACA-F5F098360B9C}"/>
                                            </p:graphicEl>
                                          </p:spTgt>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3">
                                            <p:graphicEl>
                                              <a:dgm id="{3E2727EF-C92C-4DEA-BA7D-429231A7D53E}"/>
                                            </p:graphicEl>
                                          </p:spTgt>
                                        </p:tgtEl>
                                        <p:attrNameLst>
                                          <p:attrName>style.visibility</p:attrName>
                                        </p:attrNameLst>
                                      </p:cBhvr>
                                      <p:to>
                                        <p:strVal val="visible"/>
                                      </p:to>
                                    </p:set>
                                    <p:anim calcmode="lin" valueType="num">
                                      <p:cBhvr>
                                        <p:cTn id="36" dur="1000" fill="hold"/>
                                        <p:tgtEl>
                                          <p:spTgt spid="3">
                                            <p:graphicEl>
                                              <a:dgm id="{3E2727EF-C92C-4DEA-BA7D-429231A7D53E}"/>
                                            </p:graphicEl>
                                          </p:spTgt>
                                        </p:tgtEl>
                                        <p:attrNameLst>
                                          <p:attrName>ppt_w</p:attrName>
                                        </p:attrNameLst>
                                      </p:cBhvr>
                                      <p:tavLst>
                                        <p:tav tm="0">
                                          <p:val>
                                            <p:fltVal val="0"/>
                                          </p:val>
                                        </p:tav>
                                        <p:tav tm="100000">
                                          <p:val>
                                            <p:strVal val="#ppt_w"/>
                                          </p:val>
                                        </p:tav>
                                      </p:tavLst>
                                    </p:anim>
                                    <p:anim calcmode="lin" valueType="num">
                                      <p:cBhvr>
                                        <p:cTn id="37" dur="1000" fill="hold"/>
                                        <p:tgtEl>
                                          <p:spTgt spid="3">
                                            <p:graphicEl>
                                              <a:dgm id="{3E2727EF-C92C-4DEA-BA7D-429231A7D53E}"/>
                                            </p:graphicEl>
                                          </p:spTgt>
                                        </p:tgtEl>
                                        <p:attrNameLst>
                                          <p:attrName>ppt_h</p:attrName>
                                        </p:attrNameLst>
                                      </p:cBhvr>
                                      <p:tavLst>
                                        <p:tav tm="0">
                                          <p:val>
                                            <p:fltVal val="0"/>
                                          </p:val>
                                        </p:tav>
                                        <p:tav tm="100000">
                                          <p:val>
                                            <p:strVal val="#ppt_h"/>
                                          </p:val>
                                        </p:tav>
                                      </p:tavLst>
                                    </p:anim>
                                    <p:animEffect transition="in" filter="fade">
                                      <p:cBhvr>
                                        <p:cTn id="38" dur="1000"/>
                                        <p:tgtEl>
                                          <p:spTgt spid="3">
                                            <p:graphicEl>
                                              <a:dgm id="{3E2727EF-C92C-4DEA-BA7D-429231A7D53E}"/>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3">
                                            <p:graphicEl>
                                              <a:dgm id="{BE7A198A-E161-4407-8E1B-C977F7939526}"/>
                                            </p:graphicEl>
                                          </p:spTgt>
                                        </p:tgtEl>
                                        <p:attrNameLst>
                                          <p:attrName>style.visibility</p:attrName>
                                        </p:attrNameLst>
                                      </p:cBhvr>
                                      <p:to>
                                        <p:strVal val="visible"/>
                                      </p:to>
                                    </p:set>
                                    <p:anim calcmode="lin" valueType="num">
                                      <p:cBhvr>
                                        <p:cTn id="43" dur="1000" fill="hold"/>
                                        <p:tgtEl>
                                          <p:spTgt spid="3">
                                            <p:graphicEl>
                                              <a:dgm id="{BE7A198A-E161-4407-8E1B-C977F7939526}"/>
                                            </p:graphicEl>
                                          </p:spTgt>
                                        </p:tgtEl>
                                        <p:attrNameLst>
                                          <p:attrName>ppt_w</p:attrName>
                                        </p:attrNameLst>
                                      </p:cBhvr>
                                      <p:tavLst>
                                        <p:tav tm="0">
                                          <p:val>
                                            <p:fltVal val="0"/>
                                          </p:val>
                                        </p:tav>
                                        <p:tav tm="100000">
                                          <p:val>
                                            <p:strVal val="#ppt_w"/>
                                          </p:val>
                                        </p:tav>
                                      </p:tavLst>
                                    </p:anim>
                                    <p:anim calcmode="lin" valueType="num">
                                      <p:cBhvr>
                                        <p:cTn id="44" dur="1000" fill="hold"/>
                                        <p:tgtEl>
                                          <p:spTgt spid="3">
                                            <p:graphicEl>
                                              <a:dgm id="{BE7A198A-E161-4407-8E1B-C977F7939526}"/>
                                            </p:graphicEl>
                                          </p:spTgt>
                                        </p:tgtEl>
                                        <p:attrNameLst>
                                          <p:attrName>ppt_h</p:attrName>
                                        </p:attrNameLst>
                                      </p:cBhvr>
                                      <p:tavLst>
                                        <p:tav tm="0">
                                          <p:val>
                                            <p:fltVal val="0"/>
                                          </p:val>
                                        </p:tav>
                                        <p:tav tm="100000">
                                          <p:val>
                                            <p:strVal val="#ppt_h"/>
                                          </p:val>
                                        </p:tav>
                                      </p:tavLst>
                                    </p:anim>
                                    <p:animEffect transition="in" filter="fade">
                                      <p:cBhvr>
                                        <p:cTn id="45" dur="1000"/>
                                        <p:tgtEl>
                                          <p:spTgt spid="3">
                                            <p:graphicEl>
                                              <a:dgm id="{BE7A198A-E161-4407-8E1B-C977F7939526}"/>
                                            </p:graphicEl>
                                          </p:spTgt>
                                        </p:tgtEl>
                                      </p:cBhvr>
                                    </p:animEffect>
                                  </p:childTnLst>
                                </p:cTn>
                              </p:par>
                              <p:par>
                                <p:cTn id="46" presetID="53" presetClass="entr" presetSubtype="0" fill="hold" grpId="0" nodeType="withEffect">
                                  <p:stCondLst>
                                    <p:cond delay="0"/>
                                  </p:stCondLst>
                                  <p:childTnLst>
                                    <p:set>
                                      <p:cBhvr>
                                        <p:cTn id="47" dur="1" fill="hold">
                                          <p:stCondLst>
                                            <p:cond delay="0"/>
                                          </p:stCondLst>
                                        </p:cTn>
                                        <p:tgtEl>
                                          <p:spTgt spid="3">
                                            <p:graphicEl>
                                              <a:dgm id="{83AAA5E2-5E82-4DD3-8A5E-7CCBE77F4FB8}"/>
                                            </p:graphicEl>
                                          </p:spTgt>
                                        </p:tgtEl>
                                        <p:attrNameLst>
                                          <p:attrName>style.visibility</p:attrName>
                                        </p:attrNameLst>
                                      </p:cBhvr>
                                      <p:to>
                                        <p:strVal val="visible"/>
                                      </p:to>
                                    </p:set>
                                    <p:anim calcmode="lin" valueType="num">
                                      <p:cBhvr>
                                        <p:cTn id="48" dur="1000" fill="hold"/>
                                        <p:tgtEl>
                                          <p:spTgt spid="3">
                                            <p:graphicEl>
                                              <a:dgm id="{83AAA5E2-5E82-4DD3-8A5E-7CCBE77F4FB8}"/>
                                            </p:graphicEl>
                                          </p:spTgt>
                                        </p:tgtEl>
                                        <p:attrNameLst>
                                          <p:attrName>ppt_w</p:attrName>
                                        </p:attrNameLst>
                                      </p:cBhvr>
                                      <p:tavLst>
                                        <p:tav tm="0">
                                          <p:val>
                                            <p:fltVal val="0"/>
                                          </p:val>
                                        </p:tav>
                                        <p:tav tm="100000">
                                          <p:val>
                                            <p:strVal val="#ppt_w"/>
                                          </p:val>
                                        </p:tav>
                                      </p:tavLst>
                                    </p:anim>
                                    <p:anim calcmode="lin" valueType="num">
                                      <p:cBhvr>
                                        <p:cTn id="49" dur="1000" fill="hold"/>
                                        <p:tgtEl>
                                          <p:spTgt spid="3">
                                            <p:graphicEl>
                                              <a:dgm id="{83AAA5E2-5E82-4DD3-8A5E-7CCBE77F4FB8}"/>
                                            </p:graphicEl>
                                          </p:spTgt>
                                        </p:tgtEl>
                                        <p:attrNameLst>
                                          <p:attrName>ppt_h</p:attrName>
                                        </p:attrNameLst>
                                      </p:cBhvr>
                                      <p:tavLst>
                                        <p:tav tm="0">
                                          <p:val>
                                            <p:fltVal val="0"/>
                                          </p:val>
                                        </p:tav>
                                        <p:tav tm="100000">
                                          <p:val>
                                            <p:strVal val="#ppt_h"/>
                                          </p:val>
                                        </p:tav>
                                      </p:tavLst>
                                    </p:anim>
                                    <p:animEffect transition="in" filter="fade">
                                      <p:cBhvr>
                                        <p:cTn id="50" dur="1000"/>
                                        <p:tgtEl>
                                          <p:spTgt spid="3">
                                            <p:graphicEl>
                                              <a:dgm id="{83AAA5E2-5E82-4DD3-8A5E-7CCBE77F4FB8}"/>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3">
                                            <p:graphicEl>
                                              <a:dgm id="{D058B2BD-1685-43CA-8744-0B22C9A81E38}"/>
                                            </p:graphicEl>
                                          </p:spTgt>
                                        </p:tgtEl>
                                        <p:attrNameLst>
                                          <p:attrName>style.visibility</p:attrName>
                                        </p:attrNameLst>
                                      </p:cBhvr>
                                      <p:to>
                                        <p:strVal val="visible"/>
                                      </p:to>
                                    </p:set>
                                    <p:anim calcmode="lin" valueType="num">
                                      <p:cBhvr>
                                        <p:cTn id="55" dur="1000" fill="hold"/>
                                        <p:tgtEl>
                                          <p:spTgt spid="3">
                                            <p:graphicEl>
                                              <a:dgm id="{D058B2BD-1685-43CA-8744-0B22C9A81E38}"/>
                                            </p:graphicEl>
                                          </p:spTgt>
                                        </p:tgtEl>
                                        <p:attrNameLst>
                                          <p:attrName>ppt_w</p:attrName>
                                        </p:attrNameLst>
                                      </p:cBhvr>
                                      <p:tavLst>
                                        <p:tav tm="0">
                                          <p:val>
                                            <p:fltVal val="0"/>
                                          </p:val>
                                        </p:tav>
                                        <p:tav tm="100000">
                                          <p:val>
                                            <p:strVal val="#ppt_w"/>
                                          </p:val>
                                        </p:tav>
                                      </p:tavLst>
                                    </p:anim>
                                    <p:anim calcmode="lin" valueType="num">
                                      <p:cBhvr>
                                        <p:cTn id="56" dur="1000" fill="hold"/>
                                        <p:tgtEl>
                                          <p:spTgt spid="3">
                                            <p:graphicEl>
                                              <a:dgm id="{D058B2BD-1685-43CA-8744-0B22C9A81E38}"/>
                                            </p:graphicEl>
                                          </p:spTgt>
                                        </p:tgtEl>
                                        <p:attrNameLst>
                                          <p:attrName>ppt_h</p:attrName>
                                        </p:attrNameLst>
                                      </p:cBhvr>
                                      <p:tavLst>
                                        <p:tav tm="0">
                                          <p:val>
                                            <p:fltVal val="0"/>
                                          </p:val>
                                        </p:tav>
                                        <p:tav tm="100000">
                                          <p:val>
                                            <p:strVal val="#ppt_h"/>
                                          </p:val>
                                        </p:tav>
                                      </p:tavLst>
                                    </p:anim>
                                    <p:animEffect transition="in" filter="fade">
                                      <p:cBhvr>
                                        <p:cTn id="57" dur="1000"/>
                                        <p:tgtEl>
                                          <p:spTgt spid="3">
                                            <p:graphicEl>
                                              <a:dgm id="{D058B2BD-1685-43CA-8744-0B22C9A81E38}"/>
                                            </p:graphicEl>
                                          </p:spTgt>
                                        </p:tgtEl>
                                      </p:cBhvr>
                                    </p:animEffect>
                                  </p:childTnLst>
                                </p:cTn>
                              </p:par>
                              <p:par>
                                <p:cTn id="58" presetID="53" presetClass="entr" presetSubtype="0" fill="hold" grpId="0" nodeType="withEffect">
                                  <p:stCondLst>
                                    <p:cond delay="0"/>
                                  </p:stCondLst>
                                  <p:childTnLst>
                                    <p:set>
                                      <p:cBhvr>
                                        <p:cTn id="59" dur="1" fill="hold">
                                          <p:stCondLst>
                                            <p:cond delay="0"/>
                                          </p:stCondLst>
                                        </p:cTn>
                                        <p:tgtEl>
                                          <p:spTgt spid="3">
                                            <p:graphicEl>
                                              <a:dgm id="{9C06D25E-0900-420D-B471-33A0E8325857}"/>
                                            </p:graphicEl>
                                          </p:spTgt>
                                        </p:tgtEl>
                                        <p:attrNameLst>
                                          <p:attrName>style.visibility</p:attrName>
                                        </p:attrNameLst>
                                      </p:cBhvr>
                                      <p:to>
                                        <p:strVal val="visible"/>
                                      </p:to>
                                    </p:set>
                                    <p:anim calcmode="lin" valueType="num">
                                      <p:cBhvr>
                                        <p:cTn id="60" dur="1000" fill="hold"/>
                                        <p:tgtEl>
                                          <p:spTgt spid="3">
                                            <p:graphicEl>
                                              <a:dgm id="{9C06D25E-0900-420D-B471-33A0E8325857}"/>
                                            </p:graphicEl>
                                          </p:spTgt>
                                        </p:tgtEl>
                                        <p:attrNameLst>
                                          <p:attrName>ppt_w</p:attrName>
                                        </p:attrNameLst>
                                      </p:cBhvr>
                                      <p:tavLst>
                                        <p:tav tm="0">
                                          <p:val>
                                            <p:fltVal val="0"/>
                                          </p:val>
                                        </p:tav>
                                        <p:tav tm="100000">
                                          <p:val>
                                            <p:strVal val="#ppt_w"/>
                                          </p:val>
                                        </p:tav>
                                      </p:tavLst>
                                    </p:anim>
                                    <p:anim calcmode="lin" valueType="num">
                                      <p:cBhvr>
                                        <p:cTn id="61" dur="1000" fill="hold"/>
                                        <p:tgtEl>
                                          <p:spTgt spid="3">
                                            <p:graphicEl>
                                              <a:dgm id="{9C06D25E-0900-420D-B471-33A0E8325857}"/>
                                            </p:graphicEl>
                                          </p:spTgt>
                                        </p:tgtEl>
                                        <p:attrNameLst>
                                          <p:attrName>ppt_h</p:attrName>
                                        </p:attrNameLst>
                                      </p:cBhvr>
                                      <p:tavLst>
                                        <p:tav tm="0">
                                          <p:val>
                                            <p:fltVal val="0"/>
                                          </p:val>
                                        </p:tav>
                                        <p:tav tm="100000">
                                          <p:val>
                                            <p:strVal val="#ppt_h"/>
                                          </p:val>
                                        </p:tav>
                                      </p:tavLst>
                                    </p:anim>
                                    <p:animEffect transition="in" filter="fade">
                                      <p:cBhvr>
                                        <p:cTn id="62" dur="1000"/>
                                        <p:tgtEl>
                                          <p:spTgt spid="3">
                                            <p:graphicEl>
                                              <a:dgm id="{9C06D25E-0900-420D-B471-33A0E8325857}"/>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35" presetClass="path" presetSubtype="0" accel="50000" decel="50000" fill="hold" grpId="1" nodeType="clickEffect">
                                  <p:stCondLst>
                                    <p:cond delay="0"/>
                                  </p:stCondLst>
                                  <p:childTnLst>
                                    <p:animMotion origin="layout" path="M 0 0  L -0.25 0  E" pathEditMode="relative" ptsTypes="">
                                      <p:cBhvr>
                                        <p:cTn id="66" dur="1000" spd="-100000" fill="hold"/>
                                        <p:tgtEl>
                                          <p:spTgt spid="3">
                                            <p:graphicEl>
                                              <a:dgm id="{2196FA8D-5D41-46D2-B4EE-50205BCBCD3A}"/>
                                            </p:graphicEl>
                                          </p:spTgt>
                                        </p:tgtEl>
                                        <p:attrNameLst>
                                          <p:attrName>ppt_x</p:attrName>
                                          <p:attrName>ppt_y</p:attrName>
                                        </p:attrNameLst>
                                      </p:cBhvr>
                                    </p:animMotion>
                                  </p:childTnLst>
                                </p:cTn>
                              </p:par>
                              <p:par>
                                <p:cTn id="67" presetID="35" presetClass="path" presetSubtype="0" accel="50000" decel="50000" fill="hold" grpId="1" nodeType="withEffect">
                                  <p:stCondLst>
                                    <p:cond delay="0"/>
                                  </p:stCondLst>
                                  <p:childTnLst>
                                    <p:animMotion origin="layout" path="M 0 0  L -0.25 0  E" pathEditMode="relative" ptsTypes="">
                                      <p:cBhvr>
                                        <p:cTn id="68" dur="1000" spd="-100000" fill="hold"/>
                                        <p:tgtEl>
                                          <p:spTgt spid="3">
                                            <p:graphicEl>
                                              <a:dgm id="{A2BAC516-BB2C-48E6-A847-C32E7700CE15}"/>
                                            </p:graphicEl>
                                          </p:spTgt>
                                        </p:tgtEl>
                                        <p:attrNameLst>
                                          <p:attrName>ppt_x</p:attrName>
                                          <p:attrName>ppt_y</p:attrName>
                                        </p:attrNameLst>
                                      </p:cBhvr>
                                    </p:animMotion>
                                  </p:childTnLst>
                                </p:cTn>
                              </p:par>
                            </p:childTnLst>
                          </p:cTn>
                        </p:par>
                      </p:childTnLst>
                    </p:cTn>
                  </p:par>
                  <p:par>
                    <p:cTn id="69" fill="hold">
                      <p:stCondLst>
                        <p:cond delay="indefinite"/>
                      </p:stCondLst>
                      <p:childTnLst>
                        <p:par>
                          <p:cTn id="70" fill="hold">
                            <p:stCondLst>
                              <p:cond delay="0"/>
                            </p:stCondLst>
                            <p:childTnLst>
                              <p:par>
                                <p:cTn id="71" presetID="35" presetClass="path" presetSubtype="0" accel="50000" decel="50000" fill="hold" grpId="1" nodeType="clickEffect">
                                  <p:stCondLst>
                                    <p:cond delay="0"/>
                                  </p:stCondLst>
                                  <p:childTnLst>
                                    <p:animMotion origin="layout" path="M 0 0  L -0.25 0  E" pathEditMode="relative" ptsTypes="">
                                      <p:cBhvr>
                                        <p:cTn id="72" dur="1000" spd="-100000" fill="hold"/>
                                        <p:tgtEl>
                                          <p:spTgt spid="3">
                                            <p:graphicEl>
                                              <a:dgm id="{1D661D24-5873-4D25-AD1A-F47320E583EA}"/>
                                            </p:graphicEl>
                                          </p:spTgt>
                                        </p:tgtEl>
                                        <p:attrNameLst>
                                          <p:attrName>ppt_x</p:attrName>
                                          <p:attrName>ppt_y</p:attrName>
                                        </p:attrNameLst>
                                      </p:cBhvr>
                                    </p:animMotion>
                                  </p:childTnLst>
                                </p:cTn>
                              </p:par>
                              <p:par>
                                <p:cTn id="73" presetID="35" presetClass="path" presetSubtype="0" accel="50000" decel="50000" fill="hold" grpId="1" nodeType="withEffect">
                                  <p:stCondLst>
                                    <p:cond delay="0"/>
                                  </p:stCondLst>
                                  <p:childTnLst>
                                    <p:animMotion origin="layout" path="M 0 0  L -0.25 0  E" pathEditMode="relative" ptsTypes="">
                                      <p:cBhvr>
                                        <p:cTn id="74" dur="1000" spd="-100000" fill="hold"/>
                                        <p:tgtEl>
                                          <p:spTgt spid="3">
                                            <p:graphicEl>
                                              <a:dgm id="{BA585CBF-6B1F-491C-A676-D26FF87EC85F}"/>
                                            </p:graphicEl>
                                          </p:spTgt>
                                        </p:tgtEl>
                                        <p:attrNameLst>
                                          <p:attrName>ppt_x</p:attrName>
                                          <p:attrName>ppt_y</p:attrName>
                                        </p:attrNameLst>
                                      </p:cBhvr>
                                    </p:animMotion>
                                  </p:childTnLst>
                                </p:cTn>
                              </p:par>
                            </p:childTnLst>
                          </p:cTn>
                        </p:par>
                      </p:childTnLst>
                    </p:cTn>
                  </p:par>
                  <p:par>
                    <p:cTn id="75" fill="hold">
                      <p:stCondLst>
                        <p:cond delay="indefinite"/>
                      </p:stCondLst>
                      <p:childTnLst>
                        <p:par>
                          <p:cTn id="76" fill="hold">
                            <p:stCondLst>
                              <p:cond delay="0"/>
                            </p:stCondLst>
                            <p:childTnLst>
                              <p:par>
                                <p:cTn id="77" presetID="35" presetClass="path" presetSubtype="0" accel="50000" decel="50000" fill="hold" grpId="1" nodeType="clickEffect">
                                  <p:stCondLst>
                                    <p:cond delay="0"/>
                                  </p:stCondLst>
                                  <p:childTnLst>
                                    <p:animMotion origin="layout" path="M 0 0  L -0.25 0  E" pathEditMode="relative" ptsTypes="">
                                      <p:cBhvr>
                                        <p:cTn id="78" dur="1000" spd="-100000" fill="hold"/>
                                        <p:tgtEl>
                                          <p:spTgt spid="3">
                                            <p:graphicEl>
                                              <a:dgm id="{9BE37471-4E9F-4AE0-8ACA-F5F098360B9C}"/>
                                            </p:graphicEl>
                                          </p:spTgt>
                                        </p:tgtEl>
                                        <p:attrNameLst>
                                          <p:attrName>ppt_x</p:attrName>
                                          <p:attrName>ppt_y</p:attrName>
                                        </p:attrNameLst>
                                      </p:cBhvr>
                                    </p:animMotion>
                                  </p:childTnLst>
                                </p:cTn>
                              </p:par>
                              <p:par>
                                <p:cTn id="79" presetID="35" presetClass="path" presetSubtype="0" accel="50000" decel="50000" fill="hold" grpId="1" nodeType="withEffect">
                                  <p:stCondLst>
                                    <p:cond delay="0"/>
                                  </p:stCondLst>
                                  <p:childTnLst>
                                    <p:animMotion origin="layout" path="M 0 0  L -0.25 0  E" pathEditMode="relative" ptsTypes="">
                                      <p:cBhvr>
                                        <p:cTn id="80" dur="1000" spd="-100000" fill="hold"/>
                                        <p:tgtEl>
                                          <p:spTgt spid="3">
                                            <p:graphicEl>
                                              <a:dgm id="{3E2727EF-C92C-4DEA-BA7D-429231A7D53E}"/>
                                            </p:graphicEl>
                                          </p:spTgt>
                                        </p:tgtEl>
                                        <p:attrNameLst>
                                          <p:attrName>ppt_x</p:attrName>
                                          <p:attrName>ppt_y</p:attrName>
                                        </p:attrNameLst>
                                      </p:cBhvr>
                                    </p:animMotion>
                                  </p:childTnLst>
                                </p:cTn>
                              </p:par>
                            </p:childTnLst>
                          </p:cTn>
                        </p:par>
                      </p:childTnLst>
                    </p:cTn>
                  </p:par>
                  <p:par>
                    <p:cTn id="81" fill="hold">
                      <p:stCondLst>
                        <p:cond delay="indefinite"/>
                      </p:stCondLst>
                      <p:childTnLst>
                        <p:par>
                          <p:cTn id="82" fill="hold">
                            <p:stCondLst>
                              <p:cond delay="0"/>
                            </p:stCondLst>
                            <p:childTnLst>
                              <p:par>
                                <p:cTn id="83" presetID="35" presetClass="path" presetSubtype="0" accel="50000" decel="50000" fill="hold" grpId="1" nodeType="clickEffect">
                                  <p:stCondLst>
                                    <p:cond delay="0"/>
                                  </p:stCondLst>
                                  <p:childTnLst>
                                    <p:animMotion origin="layout" path="M 0 0  L -0.25 0  E" pathEditMode="relative" ptsTypes="">
                                      <p:cBhvr>
                                        <p:cTn id="84" dur="1000" spd="-100000" fill="hold"/>
                                        <p:tgtEl>
                                          <p:spTgt spid="3">
                                            <p:graphicEl>
                                              <a:dgm id="{BE7A198A-E161-4407-8E1B-C977F7939526}"/>
                                            </p:graphicEl>
                                          </p:spTgt>
                                        </p:tgtEl>
                                        <p:attrNameLst>
                                          <p:attrName>ppt_x</p:attrName>
                                          <p:attrName>ppt_y</p:attrName>
                                        </p:attrNameLst>
                                      </p:cBhvr>
                                    </p:animMotion>
                                  </p:childTnLst>
                                </p:cTn>
                              </p:par>
                              <p:par>
                                <p:cTn id="85" presetID="35" presetClass="path" presetSubtype="0" accel="50000" decel="50000" fill="hold" grpId="1" nodeType="withEffect">
                                  <p:stCondLst>
                                    <p:cond delay="0"/>
                                  </p:stCondLst>
                                  <p:childTnLst>
                                    <p:animMotion origin="layout" path="M 0 0  L -0.25 0  E" pathEditMode="relative" ptsTypes="">
                                      <p:cBhvr>
                                        <p:cTn id="86" dur="1000" spd="-100000" fill="hold"/>
                                        <p:tgtEl>
                                          <p:spTgt spid="3">
                                            <p:graphicEl>
                                              <a:dgm id="{83AAA5E2-5E82-4DD3-8A5E-7CCBE77F4FB8}"/>
                                            </p:graphicEl>
                                          </p:spTgt>
                                        </p:tgtEl>
                                        <p:attrNameLst>
                                          <p:attrName>ppt_x</p:attrName>
                                          <p:attrName>ppt_y</p:attrName>
                                        </p:attrNameLst>
                                      </p:cBhvr>
                                    </p:animMotion>
                                  </p:childTnLst>
                                </p:cTn>
                              </p:par>
                            </p:childTnLst>
                          </p:cTn>
                        </p:par>
                      </p:childTnLst>
                    </p:cTn>
                  </p:par>
                  <p:par>
                    <p:cTn id="87" fill="hold">
                      <p:stCondLst>
                        <p:cond delay="indefinite"/>
                      </p:stCondLst>
                      <p:childTnLst>
                        <p:par>
                          <p:cTn id="88" fill="hold">
                            <p:stCondLst>
                              <p:cond delay="0"/>
                            </p:stCondLst>
                            <p:childTnLst>
                              <p:par>
                                <p:cTn id="89" presetID="35" presetClass="path" presetSubtype="0" accel="50000" decel="50000" fill="hold" grpId="1" nodeType="clickEffect">
                                  <p:stCondLst>
                                    <p:cond delay="0"/>
                                  </p:stCondLst>
                                  <p:childTnLst>
                                    <p:animMotion origin="layout" path="M 0 0  L -0.25 0  E" pathEditMode="relative" ptsTypes="">
                                      <p:cBhvr>
                                        <p:cTn id="90" dur="1000" spd="-100000" fill="hold"/>
                                        <p:tgtEl>
                                          <p:spTgt spid="3">
                                            <p:graphicEl>
                                              <a:dgm id="{D058B2BD-1685-43CA-8744-0B22C9A81E38}"/>
                                            </p:graphicEl>
                                          </p:spTgt>
                                        </p:tgtEl>
                                        <p:attrNameLst>
                                          <p:attrName>ppt_x</p:attrName>
                                          <p:attrName>ppt_y</p:attrName>
                                        </p:attrNameLst>
                                      </p:cBhvr>
                                    </p:animMotion>
                                  </p:childTnLst>
                                </p:cTn>
                              </p:par>
                              <p:par>
                                <p:cTn id="91" presetID="35" presetClass="path" presetSubtype="0" accel="50000" decel="50000" fill="hold" grpId="1" nodeType="withEffect">
                                  <p:stCondLst>
                                    <p:cond delay="0"/>
                                  </p:stCondLst>
                                  <p:childTnLst>
                                    <p:animMotion origin="layout" path="M 0 0  L -0.25 0  E" pathEditMode="relative" ptsTypes="">
                                      <p:cBhvr>
                                        <p:cTn id="92" dur="1000" spd="-100000" fill="hold"/>
                                        <p:tgtEl>
                                          <p:spTgt spid="3">
                                            <p:graphicEl>
                                              <a:dgm id="{9C06D25E-0900-420D-B471-33A0E8325857}"/>
                                            </p:graphic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Graphic spid="3" grpI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914400"/>
            <a:ext cx="5410200" cy="914400"/>
          </a:xfrm>
        </p:spPr>
        <p:txBody>
          <a:bodyPr/>
          <a:lstStyle/>
          <a:p>
            <a:r>
              <a:rPr lang="it-IT" dirty="0"/>
              <a:t>Lo Statuto dei lavoratori</a:t>
            </a:r>
          </a:p>
        </p:txBody>
      </p:sp>
      <p:sp>
        <p:nvSpPr>
          <p:cNvPr id="3" name="Content Placeholder 2"/>
          <p:cNvSpPr>
            <a:spLocks noGrp="1"/>
          </p:cNvSpPr>
          <p:nvPr>
            <p:ph idx="1"/>
            <p:custDataLst>
              <p:tags r:id="rId3"/>
            </p:custDataLst>
          </p:nvPr>
        </p:nvSpPr>
        <p:spPr>
          <a:xfrm>
            <a:off x="457200" y="1828800"/>
            <a:ext cx="5181600" cy="4297363"/>
          </a:xfrm>
        </p:spPr>
        <p:txBody>
          <a:bodyPr/>
          <a:lstStyle/>
          <a:p>
            <a:pPr marL="0" indent="0">
              <a:buNone/>
            </a:pPr>
            <a:r>
              <a:rPr lang="it-IT" dirty="0"/>
              <a:t>“Norme sulla tutela della libertà e dignità dei lavoratori, della libertà sindacale e dell'attività sindacale nei luoghi di lavoro e norme sul collocamento”</a:t>
            </a:r>
          </a:p>
          <a:p>
            <a:pPr marL="0" indent="0">
              <a:lnSpc>
                <a:spcPct val="150000"/>
              </a:lnSpc>
              <a:buNone/>
            </a:pPr>
            <a:endParaRPr lang="it-IT"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5782" y="4047703"/>
            <a:ext cx="3524250"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1123950"/>
            <a:ext cx="3333750" cy="461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10.xml><?xml version="1.0" encoding="utf-8"?>
<p:tagLst xmlns:a="http://schemas.openxmlformats.org/drawingml/2006/main" xmlns:r="http://schemas.openxmlformats.org/officeDocument/2006/relationships" xmlns:p="http://schemas.openxmlformats.org/presentationml/2006/main">
  <p:tag name="DVSHAPEID" val="IaLJDTdCySrUB2DNXQJ7PB"/>
</p:tagLst>
</file>

<file path=ppt/tags/tag2.xml><?xml version="1.0" encoding="utf-8"?>
<p:tagLst xmlns:a="http://schemas.openxmlformats.org/drawingml/2006/main" xmlns:r="http://schemas.openxmlformats.org/officeDocument/2006/relationships" xmlns:p="http://schemas.openxmlformats.org/presentationml/2006/main">
  <p:tag name="DVSHAPEID" val="K4nqtrpMJHznzW6iQWuGbY"/>
</p:tagLst>
</file>

<file path=ppt/tags/tag3.xml><?xml version="1.0" encoding="utf-8"?>
<p:tagLst xmlns:a="http://schemas.openxmlformats.org/drawingml/2006/main" xmlns:r="http://schemas.openxmlformats.org/officeDocument/2006/relationships" xmlns:p="http://schemas.openxmlformats.org/presentationml/2006/main">
  <p:tag name="DVSHAPEID" val="9TlgkWg9GbD75tZxSe07Sl"/>
</p:tagLst>
</file>

<file path=ppt/tags/tag4.xml><?xml version="1.0" encoding="utf-8"?>
<p:tagLst xmlns:a="http://schemas.openxmlformats.org/drawingml/2006/main" xmlns:r="http://schemas.openxmlformats.org/officeDocument/2006/relationships" xmlns:p="http://schemas.openxmlformats.org/presentationml/2006/main">
  <p:tag name="DVSECTIONID" val="FWTzd7aXBssOmYs9yuGiml"/>
</p:tagLst>
</file>

<file path=ppt/tags/tag5.xml><?xml version="1.0" encoding="utf-8"?>
<p:tagLst xmlns:a="http://schemas.openxmlformats.org/drawingml/2006/main" xmlns:r="http://schemas.openxmlformats.org/officeDocument/2006/relationships" xmlns:p="http://schemas.openxmlformats.org/presentationml/2006/main">
  <p:tag name="DVSHAPEID" val="fEx7i1o5WFYMUt4c6svz0o"/>
</p:tagLst>
</file>

<file path=ppt/tags/tag6.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ags/tag7.xml><?xml version="1.0" encoding="utf-8"?>
<p:tagLst xmlns:a="http://schemas.openxmlformats.org/drawingml/2006/main" xmlns:r="http://schemas.openxmlformats.org/officeDocument/2006/relationships" xmlns:p="http://schemas.openxmlformats.org/presentationml/2006/main">
  <p:tag name="DVSECTIONID" val="pbN8jrcRkzLTOV54VyMEqh"/>
</p:tagLst>
</file>

<file path=ppt/tags/tag8.xml><?xml version="1.0" encoding="utf-8"?>
<p:tagLst xmlns:a="http://schemas.openxmlformats.org/drawingml/2006/main" xmlns:r="http://schemas.openxmlformats.org/officeDocument/2006/relationships" xmlns:p="http://schemas.openxmlformats.org/presentationml/2006/main">
  <p:tag name="DVSECTIONID" val="2oXR3Z3jBsekg7NRQLn8qd"/>
</p:tagLst>
</file>

<file path=ppt/tags/tag9.xml><?xml version="1.0" encoding="utf-8"?>
<p:tagLst xmlns:a="http://schemas.openxmlformats.org/drawingml/2006/main" xmlns:r="http://schemas.openxmlformats.org/officeDocument/2006/relationships" xmlns:p="http://schemas.openxmlformats.org/presentationml/2006/main">
  <p:tag name="DVSHAPEID" val="tMKFWXxGAyYfCtF4ddJkuV"/>
</p:tagLst>
</file>

<file path=ppt/theme/theme1.xml><?xml version="1.0" encoding="utf-8"?>
<a:theme xmlns:a="http://schemas.openxmlformats.org/drawingml/2006/main" name="Rapporto stato proget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ProjectStatusReport</Template>
  <TotalTime>0</TotalTime>
  <Words>3156</Words>
  <Application>Microsoft Macintosh PowerPoint</Application>
  <PresentationFormat>Presentazione su schermo (4:3)</PresentationFormat>
  <Paragraphs>171</Paragraphs>
  <Slides>34</Slides>
  <Notes>5</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34</vt:i4>
      </vt:variant>
    </vt:vector>
  </HeadingPairs>
  <TitlesOfParts>
    <vt:vector size="41" baseType="lpstr">
      <vt:lpstr>Arial</vt:lpstr>
      <vt:lpstr>Calibri</vt:lpstr>
      <vt:lpstr>Comic Sans MS</vt:lpstr>
      <vt:lpstr>Courier New</vt:lpstr>
      <vt:lpstr>Georgia</vt:lpstr>
      <vt:lpstr>Times New Roman</vt:lpstr>
      <vt:lpstr>Rapporto stato progetto</vt:lpstr>
      <vt:lpstr>L’attività sindacale nei luoghi di lavoro</vt:lpstr>
      <vt:lpstr>Cosa si intende per rappresentanza e rappresentatività?</vt:lpstr>
      <vt:lpstr>Presentazione standard di PowerPoint</vt:lpstr>
      <vt:lpstr>Perché è importante il ruolo di rappresentanza dei sindacati?</vt:lpstr>
      <vt:lpstr>Un lungo cammino: le commissioni interne, la rappresentatività secondo le elezioni</vt:lpstr>
      <vt:lpstr>Art. 39. </vt:lpstr>
      <vt:lpstr>Il grande problema, misurare la rappresentatività</vt:lpstr>
      <vt:lpstr>Criteri per misurare la rappresentatività</vt:lpstr>
      <vt:lpstr>Lo Statuto dei lavoratori</vt:lpstr>
      <vt:lpstr>Presentazione standard di PowerPoint</vt:lpstr>
      <vt:lpstr>Art.19 </vt:lpstr>
      <vt:lpstr>Problemi vari: ma cos’è la maggior rappresentatività?</vt:lpstr>
      <vt:lpstr>Corte Cost. Sent.54 1974: ma garantire solo ad alcuni sindacati determinati diritti non va contro l’art.39?</vt:lpstr>
      <vt:lpstr>Corte Cost. sent. 334/1988. Richiedendo la m.r. alla confederazione, anziché al sindacato, si impedisce a sindacati e confederazioni monocategoriali – confederquadri, a es. – di costituire RSA.  Lesione dell’art. 39 co.1 e 4 (principio di proporzionalità)</vt:lpstr>
      <vt:lpstr>La crisi di rappresentatività del sindacato confederale e i poteri dei sindacati «autonomi» (o di comodo?)</vt:lpstr>
      <vt:lpstr>L’art.19 è «permissorio» o «definitorio»? Corte Cost. sent. 30/1990</vt:lpstr>
      <vt:lpstr>Dalle RSA alle RSU</vt:lpstr>
      <vt:lpstr>Le RSU, secondo l’accordo del 1993</vt:lpstr>
      <vt:lpstr>Due clausole per la non sovrapposizione</vt:lpstr>
      <vt:lpstr>Il referendum abrogativo del 1995</vt:lpstr>
      <vt:lpstr>Le prerogative delle RSA/RSU</vt:lpstr>
      <vt:lpstr>Art. 21.  Referendum</vt:lpstr>
      <vt:lpstr>Art. 22 – Trasferimento dei dirigenti delle rappresentanze sindacali aziendali</vt:lpstr>
      <vt:lpstr>Art. 23 – Permessi retribuiti. </vt:lpstr>
      <vt:lpstr>Art. 24 – Permessi non retribuiti</vt:lpstr>
      <vt:lpstr>Art. 25 – Diritto di affissione</vt:lpstr>
      <vt:lpstr>Art. 26 – Contributi sindacali</vt:lpstr>
      <vt:lpstr>Art. 27 – Locali delle rappresentanze sindacali aziendali </vt:lpstr>
      <vt:lpstr>ATTENZIONE</vt:lpstr>
      <vt:lpstr>Il «caso» FIAT</vt:lpstr>
      <vt:lpstr>Presentazione standard di PowerPoint</vt:lpstr>
      <vt:lpstr>Il comportamento antisindacale</vt:lpstr>
      <vt:lpstr>La Corte Costituzionale 231/2013</vt:lpstr>
      <vt:lpstr>Accordo interconfederale 10 gennaio 2014 (già visto per la parte contrattuale)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2014-03-11T18:25:00Z</dcterms:created>
  <dcterms:modified xsi:type="dcterms:W3CDTF">2020-10-26T17:35:22Z</dcterms:modified>
</cp:coreProperties>
</file>