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365" r:id="rId3"/>
    <p:sldId id="291" r:id="rId4"/>
    <p:sldId id="292" r:id="rId5"/>
    <p:sldId id="293" r:id="rId6"/>
    <p:sldId id="294" r:id="rId7"/>
    <p:sldId id="296" r:id="rId8"/>
    <p:sldId id="366" r:id="rId9"/>
    <p:sldId id="367" r:id="rId10"/>
    <p:sldId id="299" r:id="rId11"/>
    <p:sldId id="304" r:id="rId12"/>
    <p:sldId id="305" r:id="rId13"/>
    <p:sldId id="300" r:id="rId14"/>
    <p:sldId id="302" r:id="rId15"/>
    <p:sldId id="301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707"/>
  </p:normalViewPr>
  <p:slideViewPr>
    <p:cSldViewPr snapToGrid="0" snapToObjects="1">
      <p:cViewPr varScale="1">
        <p:scale>
          <a:sx n="96" d="100"/>
          <a:sy n="96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07ABA6-B648-294A-B0E7-B44D516DAEE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4C878F7-2FB4-124B-B87B-3F34E1980677}">
      <dgm:prSet/>
      <dgm:spPr/>
      <dgm:t>
        <a:bodyPr/>
        <a:lstStyle/>
        <a:p>
          <a:r>
            <a:rPr lang="it-IT" dirty="0"/>
            <a:t>Lezione 3/5</a:t>
          </a:r>
        </a:p>
      </dgm:t>
    </dgm:pt>
    <dgm:pt modelId="{6D4E1171-4D9A-A743-8438-3DD483BAF0ED}" type="parTrans" cxnId="{C4887A4C-06BF-8B4E-AC0B-34C82300F139}">
      <dgm:prSet/>
      <dgm:spPr/>
      <dgm:t>
        <a:bodyPr/>
        <a:lstStyle/>
        <a:p>
          <a:endParaRPr lang="it-IT"/>
        </a:p>
      </dgm:t>
    </dgm:pt>
    <dgm:pt modelId="{535F8A98-3D9B-214E-9757-F46EBF8335D7}" type="sibTrans" cxnId="{C4887A4C-06BF-8B4E-AC0B-34C82300F139}">
      <dgm:prSet/>
      <dgm:spPr/>
      <dgm:t>
        <a:bodyPr/>
        <a:lstStyle/>
        <a:p>
          <a:endParaRPr lang="it-IT"/>
        </a:p>
      </dgm:t>
    </dgm:pt>
    <dgm:pt modelId="{F75C3CCF-22AF-CB43-94E5-5EDC728594CA}">
      <dgm:prSet/>
      <dgm:spPr/>
      <dgm:t>
        <a:bodyPr/>
        <a:lstStyle/>
        <a:p>
          <a:r>
            <a:rPr lang="it-IT"/>
            <a:t>Alberto Avio</a:t>
          </a:r>
        </a:p>
      </dgm:t>
    </dgm:pt>
    <dgm:pt modelId="{1059921B-4041-634D-B1D0-F626AA6631EB}" type="parTrans" cxnId="{3FA71BF3-CB49-B94B-A194-724BA7832B38}">
      <dgm:prSet/>
      <dgm:spPr/>
      <dgm:t>
        <a:bodyPr/>
        <a:lstStyle/>
        <a:p>
          <a:endParaRPr lang="it-IT"/>
        </a:p>
      </dgm:t>
    </dgm:pt>
    <dgm:pt modelId="{3830D38E-2452-A644-A883-CA2B1D4D7ACF}" type="sibTrans" cxnId="{3FA71BF3-CB49-B94B-A194-724BA7832B38}">
      <dgm:prSet/>
      <dgm:spPr/>
      <dgm:t>
        <a:bodyPr/>
        <a:lstStyle/>
        <a:p>
          <a:endParaRPr lang="it-IT"/>
        </a:p>
      </dgm:t>
    </dgm:pt>
    <dgm:pt modelId="{F35A9212-08D0-6242-8F27-B3468881CEDB}">
      <dgm:prSet/>
      <dgm:spPr/>
      <dgm:t>
        <a:bodyPr/>
        <a:lstStyle/>
        <a:p>
          <a:endParaRPr lang="it-IT" dirty="0"/>
        </a:p>
      </dgm:t>
    </dgm:pt>
    <dgm:pt modelId="{F3D0B4CD-B254-2348-A195-8980C09A9803}" type="parTrans" cxnId="{F544EDD3-EC88-9A48-A914-3B6FBD154EE8}">
      <dgm:prSet/>
      <dgm:spPr/>
      <dgm:t>
        <a:bodyPr/>
        <a:lstStyle/>
        <a:p>
          <a:endParaRPr lang="it-IT"/>
        </a:p>
      </dgm:t>
    </dgm:pt>
    <dgm:pt modelId="{26FD41A5-6A59-6547-9717-A4577A145DDD}" type="sibTrans" cxnId="{F544EDD3-EC88-9A48-A914-3B6FBD154EE8}">
      <dgm:prSet/>
      <dgm:spPr/>
      <dgm:t>
        <a:bodyPr/>
        <a:lstStyle/>
        <a:p>
          <a:endParaRPr lang="it-IT"/>
        </a:p>
      </dgm:t>
    </dgm:pt>
    <dgm:pt modelId="{E5F81883-07F8-9845-9C28-E978627396E8}">
      <dgm:prSet/>
      <dgm:spPr/>
      <dgm:t>
        <a:bodyPr/>
        <a:lstStyle/>
        <a:p>
          <a:r>
            <a:rPr lang="it-IT" dirty="0"/>
            <a:t>OSG</a:t>
          </a:r>
        </a:p>
      </dgm:t>
    </dgm:pt>
    <dgm:pt modelId="{A2DB6536-C8E6-AE49-A4E2-359A37C74634}" type="parTrans" cxnId="{8C941337-B5FD-084E-8B26-F06280AFE95E}">
      <dgm:prSet/>
      <dgm:spPr/>
      <dgm:t>
        <a:bodyPr/>
        <a:lstStyle/>
        <a:p>
          <a:endParaRPr lang="it-IT"/>
        </a:p>
      </dgm:t>
    </dgm:pt>
    <dgm:pt modelId="{EE73256D-5129-9D49-8282-8ACC498D6C48}" type="sibTrans" cxnId="{8C941337-B5FD-084E-8B26-F06280AFE95E}">
      <dgm:prSet/>
      <dgm:spPr/>
      <dgm:t>
        <a:bodyPr/>
        <a:lstStyle/>
        <a:p>
          <a:endParaRPr lang="it-IT"/>
        </a:p>
      </dgm:t>
    </dgm:pt>
    <dgm:pt modelId="{A3D611B8-EE23-5042-8397-224A130F0ED6}">
      <dgm:prSet/>
      <dgm:spPr/>
      <dgm:t>
        <a:bodyPr/>
        <a:lstStyle/>
        <a:p>
          <a:r>
            <a:rPr lang="it-IT" dirty="0"/>
            <a:t>AA 2020-2021</a:t>
          </a:r>
        </a:p>
      </dgm:t>
    </dgm:pt>
    <dgm:pt modelId="{220EAE5F-8431-C74F-A7BA-DB64103B6AC2}" type="parTrans" cxnId="{F4486852-F346-AF43-9D6E-734C49A08AA4}">
      <dgm:prSet/>
      <dgm:spPr/>
      <dgm:t>
        <a:bodyPr/>
        <a:lstStyle/>
        <a:p>
          <a:endParaRPr lang="it-IT"/>
        </a:p>
      </dgm:t>
    </dgm:pt>
    <dgm:pt modelId="{4AA9205F-D394-4B40-844D-717AC0CB96AC}" type="sibTrans" cxnId="{F4486852-F346-AF43-9D6E-734C49A08AA4}">
      <dgm:prSet/>
      <dgm:spPr/>
      <dgm:t>
        <a:bodyPr/>
        <a:lstStyle/>
        <a:p>
          <a:endParaRPr lang="it-IT"/>
        </a:p>
      </dgm:t>
    </dgm:pt>
    <dgm:pt modelId="{254CEAA0-E236-1744-8380-9B343BDA5292}" type="pres">
      <dgm:prSet presAssocID="{7807ABA6-B648-294A-B0E7-B44D516DAEE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43C08CF-2056-924F-A3EE-BAB4C1C0659A}" type="pres">
      <dgm:prSet presAssocID="{E4C878F7-2FB4-124B-B87B-3F34E1980677}" presName="circle1" presStyleLbl="node1" presStyleIdx="0" presStyleCnt="5"/>
      <dgm:spPr/>
    </dgm:pt>
    <dgm:pt modelId="{0114F00B-0F10-7B43-AD3E-3912CCF138C8}" type="pres">
      <dgm:prSet presAssocID="{E4C878F7-2FB4-124B-B87B-3F34E1980677}" presName="space" presStyleCnt="0"/>
      <dgm:spPr/>
    </dgm:pt>
    <dgm:pt modelId="{CE87D66D-239E-DD4B-801D-C9A206F2AA63}" type="pres">
      <dgm:prSet presAssocID="{E4C878F7-2FB4-124B-B87B-3F34E1980677}" presName="rect1" presStyleLbl="alignAcc1" presStyleIdx="0" presStyleCnt="5"/>
      <dgm:spPr/>
    </dgm:pt>
    <dgm:pt modelId="{1E1364E4-548D-7F42-93F7-A9EBF0C55E24}" type="pres">
      <dgm:prSet presAssocID="{F75C3CCF-22AF-CB43-94E5-5EDC728594CA}" presName="vertSpace2" presStyleLbl="node1" presStyleIdx="0" presStyleCnt="5"/>
      <dgm:spPr/>
    </dgm:pt>
    <dgm:pt modelId="{707BF86D-4CF8-E04A-BDEB-0A9C93B1BB99}" type="pres">
      <dgm:prSet presAssocID="{F75C3CCF-22AF-CB43-94E5-5EDC728594CA}" presName="circle2" presStyleLbl="node1" presStyleIdx="1" presStyleCnt="5"/>
      <dgm:spPr/>
    </dgm:pt>
    <dgm:pt modelId="{76F66D0C-8D02-3B49-9C4C-860AEC51C3D2}" type="pres">
      <dgm:prSet presAssocID="{F75C3CCF-22AF-CB43-94E5-5EDC728594CA}" presName="rect2" presStyleLbl="alignAcc1" presStyleIdx="1" presStyleCnt="5"/>
      <dgm:spPr/>
    </dgm:pt>
    <dgm:pt modelId="{70C9C151-CF7F-AD45-B3E2-27AF685DE759}" type="pres">
      <dgm:prSet presAssocID="{F35A9212-08D0-6242-8F27-B3468881CEDB}" presName="vertSpace3" presStyleLbl="node1" presStyleIdx="1" presStyleCnt="5"/>
      <dgm:spPr/>
    </dgm:pt>
    <dgm:pt modelId="{4ED2F4EF-7A9F-0448-A18E-12AD332ADF63}" type="pres">
      <dgm:prSet presAssocID="{F35A9212-08D0-6242-8F27-B3468881CEDB}" presName="circle3" presStyleLbl="node1" presStyleIdx="2" presStyleCnt="5"/>
      <dgm:spPr/>
    </dgm:pt>
    <dgm:pt modelId="{439CC69E-60CB-2146-9BCA-BF75E7E44B9F}" type="pres">
      <dgm:prSet presAssocID="{F35A9212-08D0-6242-8F27-B3468881CEDB}" presName="rect3" presStyleLbl="alignAcc1" presStyleIdx="2" presStyleCnt="5" custLinFactNeighborX="-920" custLinFactNeighborY="-925"/>
      <dgm:spPr/>
    </dgm:pt>
    <dgm:pt modelId="{C58B0EFE-5A37-0E40-8299-8CAEBFF64D48}" type="pres">
      <dgm:prSet presAssocID="{E5F81883-07F8-9845-9C28-E978627396E8}" presName="vertSpace4" presStyleLbl="node1" presStyleIdx="2" presStyleCnt="5"/>
      <dgm:spPr/>
    </dgm:pt>
    <dgm:pt modelId="{2DB19B23-0E1B-3E47-A5CA-FA3B2825C628}" type="pres">
      <dgm:prSet presAssocID="{E5F81883-07F8-9845-9C28-E978627396E8}" presName="circle4" presStyleLbl="node1" presStyleIdx="3" presStyleCnt="5"/>
      <dgm:spPr/>
    </dgm:pt>
    <dgm:pt modelId="{8CABB91C-B708-5343-BB11-B9C44E057AE7}" type="pres">
      <dgm:prSet presAssocID="{E5F81883-07F8-9845-9C28-E978627396E8}" presName="rect4" presStyleLbl="alignAcc1" presStyleIdx="3" presStyleCnt="5"/>
      <dgm:spPr/>
    </dgm:pt>
    <dgm:pt modelId="{D054B4DE-71BD-4246-92A6-86824AF91B04}" type="pres">
      <dgm:prSet presAssocID="{A3D611B8-EE23-5042-8397-224A130F0ED6}" presName="vertSpace5" presStyleLbl="node1" presStyleIdx="3" presStyleCnt="5"/>
      <dgm:spPr/>
    </dgm:pt>
    <dgm:pt modelId="{3434728C-9A58-C541-9F76-0A7279D6B59A}" type="pres">
      <dgm:prSet presAssocID="{A3D611B8-EE23-5042-8397-224A130F0ED6}" presName="circle5" presStyleLbl="node1" presStyleIdx="4" presStyleCnt="5"/>
      <dgm:spPr/>
    </dgm:pt>
    <dgm:pt modelId="{6CFC608C-86FB-FC4A-9D7A-244FF5671FD0}" type="pres">
      <dgm:prSet presAssocID="{A3D611B8-EE23-5042-8397-224A130F0ED6}" presName="rect5" presStyleLbl="alignAcc1" presStyleIdx="4" presStyleCnt="5"/>
      <dgm:spPr/>
    </dgm:pt>
    <dgm:pt modelId="{F8D0BDF0-8891-FB46-8E66-D4F03CD37120}" type="pres">
      <dgm:prSet presAssocID="{E4C878F7-2FB4-124B-B87B-3F34E1980677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33D6D98F-2638-B54D-9A6F-ACABEFC31B48}" type="pres">
      <dgm:prSet presAssocID="{F75C3CCF-22AF-CB43-94E5-5EDC728594CA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F85AF117-A89D-1146-AEF3-5778CEA95242}" type="pres">
      <dgm:prSet presAssocID="{F35A9212-08D0-6242-8F27-B3468881CEDB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9FC1950A-9046-2442-B9F2-B9B6136E942D}" type="pres">
      <dgm:prSet presAssocID="{E5F81883-07F8-9845-9C28-E978627396E8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35135A60-CE7C-E446-AA3A-E1308416000B}" type="pres">
      <dgm:prSet presAssocID="{A3D611B8-EE23-5042-8397-224A130F0ED6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FE7A3F00-CC4E-A741-BBAB-E33E3FD2C438}" type="presOf" srcId="{F75C3CCF-22AF-CB43-94E5-5EDC728594CA}" destId="{33D6D98F-2638-B54D-9A6F-ACABEFC31B48}" srcOrd="1" destOrd="0" presId="urn:microsoft.com/office/officeart/2005/8/layout/target3"/>
    <dgm:cxn modelId="{5707A20F-A379-A647-A6F9-B9050A45E8D8}" type="presOf" srcId="{E5F81883-07F8-9845-9C28-E978627396E8}" destId="{9FC1950A-9046-2442-B9F2-B9B6136E942D}" srcOrd="1" destOrd="0" presId="urn:microsoft.com/office/officeart/2005/8/layout/target3"/>
    <dgm:cxn modelId="{8C941337-B5FD-084E-8B26-F06280AFE95E}" srcId="{7807ABA6-B648-294A-B0E7-B44D516DAEEA}" destId="{E5F81883-07F8-9845-9C28-E978627396E8}" srcOrd="3" destOrd="0" parTransId="{A2DB6536-C8E6-AE49-A4E2-359A37C74634}" sibTransId="{EE73256D-5129-9D49-8282-8ACC498D6C48}"/>
    <dgm:cxn modelId="{1F94B33B-DBCF-7842-B801-4488296E6407}" type="presOf" srcId="{E5F81883-07F8-9845-9C28-E978627396E8}" destId="{8CABB91C-B708-5343-BB11-B9C44E057AE7}" srcOrd="0" destOrd="0" presId="urn:microsoft.com/office/officeart/2005/8/layout/target3"/>
    <dgm:cxn modelId="{63B87644-1FAD-C347-B21C-5BB214A606D1}" type="presOf" srcId="{F35A9212-08D0-6242-8F27-B3468881CEDB}" destId="{F85AF117-A89D-1146-AEF3-5778CEA95242}" srcOrd="1" destOrd="0" presId="urn:microsoft.com/office/officeart/2005/8/layout/target3"/>
    <dgm:cxn modelId="{E3155245-8869-0640-A665-3DE3832347E3}" type="presOf" srcId="{A3D611B8-EE23-5042-8397-224A130F0ED6}" destId="{35135A60-CE7C-E446-AA3A-E1308416000B}" srcOrd="1" destOrd="0" presId="urn:microsoft.com/office/officeart/2005/8/layout/target3"/>
    <dgm:cxn modelId="{8EFE0448-3C1C-8944-ADC5-D61C5C634E1F}" type="presOf" srcId="{7807ABA6-B648-294A-B0E7-B44D516DAEEA}" destId="{254CEAA0-E236-1744-8380-9B343BDA5292}" srcOrd="0" destOrd="0" presId="urn:microsoft.com/office/officeart/2005/8/layout/target3"/>
    <dgm:cxn modelId="{C4887A4C-06BF-8B4E-AC0B-34C82300F139}" srcId="{7807ABA6-B648-294A-B0E7-B44D516DAEEA}" destId="{E4C878F7-2FB4-124B-B87B-3F34E1980677}" srcOrd="0" destOrd="0" parTransId="{6D4E1171-4D9A-A743-8438-3DD483BAF0ED}" sibTransId="{535F8A98-3D9B-214E-9757-F46EBF8335D7}"/>
    <dgm:cxn modelId="{F4486852-F346-AF43-9D6E-734C49A08AA4}" srcId="{7807ABA6-B648-294A-B0E7-B44D516DAEEA}" destId="{A3D611B8-EE23-5042-8397-224A130F0ED6}" srcOrd="4" destOrd="0" parTransId="{220EAE5F-8431-C74F-A7BA-DB64103B6AC2}" sibTransId="{4AA9205F-D394-4B40-844D-717AC0CB96AC}"/>
    <dgm:cxn modelId="{DF311C92-5788-0D40-8036-9F5DAE7E080C}" type="presOf" srcId="{F75C3CCF-22AF-CB43-94E5-5EDC728594CA}" destId="{76F66D0C-8D02-3B49-9C4C-860AEC51C3D2}" srcOrd="0" destOrd="0" presId="urn:microsoft.com/office/officeart/2005/8/layout/target3"/>
    <dgm:cxn modelId="{4085F6A4-2387-FC4B-8635-49DCD73DD245}" type="presOf" srcId="{F35A9212-08D0-6242-8F27-B3468881CEDB}" destId="{439CC69E-60CB-2146-9BCA-BF75E7E44B9F}" srcOrd="0" destOrd="0" presId="urn:microsoft.com/office/officeart/2005/8/layout/target3"/>
    <dgm:cxn modelId="{CA123AAE-7510-5B40-B86E-8EB32BFC778A}" type="presOf" srcId="{E4C878F7-2FB4-124B-B87B-3F34E1980677}" destId="{CE87D66D-239E-DD4B-801D-C9A206F2AA63}" srcOrd="0" destOrd="0" presId="urn:microsoft.com/office/officeart/2005/8/layout/target3"/>
    <dgm:cxn modelId="{16E4D9BD-5B2D-DB47-B1D6-6F52B87E1780}" type="presOf" srcId="{E4C878F7-2FB4-124B-B87B-3F34E1980677}" destId="{F8D0BDF0-8891-FB46-8E66-D4F03CD37120}" srcOrd="1" destOrd="0" presId="urn:microsoft.com/office/officeart/2005/8/layout/target3"/>
    <dgm:cxn modelId="{F544EDD3-EC88-9A48-A914-3B6FBD154EE8}" srcId="{7807ABA6-B648-294A-B0E7-B44D516DAEEA}" destId="{F35A9212-08D0-6242-8F27-B3468881CEDB}" srcOrd="2" destOrd="0" parTransId="{F3D0B4CD-B254-2348-A195-8980C09A9803}" sibTransId="{26FD41A5-6A59-6547-9717-A4577A145DDD}"/>
    <dgm:cxn modelId="{3FA71BF3-CB49-B94B-A194-724BA7832B38}" srcId="{7807ABA6-B648-294A-B0E7-B44D516DAEEA}" destId="{F75C3CCF-22AF-CB43-94E5-5EDC728594CA}" srcOrd="1" destOrd="0" parTransId="{1059921B-4041-634D-B1D0-F626AA6631EB}" sibTransId="{3830D38E-2452-A644-A883-CA2B1D4D7ACF}"/>
    <dgm:cxn modelId="{4D144CF8-41DA-0C41-A3C6-DE1D92D07AE8}" type="presOf" srcId="{A3D611B8-EE23-5042-8397-224A130F0ED6}" destId="{6CFC608C-86FB-FC4A-9D7A-244FF5671FD0}" srcOrd="0" destOrd="0" presId="urn:microsoft.com/office/officeart/2005/8/layout/target3"/>
    <dgm:cxn modelId="{646C4D1B-DF55-7649-BE8C-21B9B338F9F5}" type="presParOf" srcId="{254CEAA0-E236-1744-8380-9B343BDA5292}" destId="{D43C08CF-2056-924F-A3EE-BAB4C1C0659A}" srcOrd="0" destOrd="0" presId="urn:microsoft.com/office/officeart/2005/8/layout/target3"/>
    <dgm:cxn modelId="{792C5912-8EC8-524F-993B-0A4C071D2708}" type="presParOf" srcId="{254CEAA0-E236-1744-8380-9B343BDA5292}" destId="{0114F00B-0F10-7B43-AD3E-3912CCF138C8}" srcOrd="1" destOrd="0" presId="urn:microsoft.com/office/officeart/2005/8/layout/target3"/>
    <dgm:cxn modelId="{37FE6BD2-B48F-9143-984D-E10E4C856591}" type="presParOf" srcId="{254CEAA0-E236-1744-8380-9B343BDA5292}" destId="{CE87D66D-239E-DD4B-801D-C9A206F2AA63}" srcOrd="2" destOrd="0" presId="urn:microsoft.com/office/officeart/2005/8/layout/target3"/>
    <dgm:cxn modelId="{1C34C8FB-115B-3F46-9FFF-73D0DAFBEE5C}" type="presParOf" srcId="{254CEAA0-E236-1744-8380-9B343BDA5292}" destId="{1E1364E4-548D-7F42-93F7-A9EBF0C55E24}" srcOrd="3" destOrd="0" presId="urn:microsoft.com/office/officeart/2005/8/layout/target3"/>
    <dgm:cxn modelId="{0BBE4023-71BD-BE48-8653-B12E744CC203}" type="presParOf" srcId="{254CEAA0-E236-1744-8380-9B343BDA5292}" destId="{707BF86D-4CF8-E04A-BDEB-0A9C93B1BB99}" srcOrd="4" destOrd="0" presId="urn:microsoft.com/office/officeart/2005/8/layout/target3"/>
    <dgm:cxn modelId="{6827FEC3-E7FE-5F47-B042-83C8CF69E558}" type="presParOf" srcId="{254CEAA0-E236-1744-8380-9B343BDA5292}" destId="{76F66D0C-8D02-3B49-9C4C-860AEC51C3D2}" srcOrd="5" destOrd="0" presId="urn:microsoft.com/office/officeart/2005/8/layout/target3"/>
    <dgm:cxn modelId="{D2D88B81-43C9-3E42-A232-570C5D84126D}" type="presParOf" srcId="{254CEAA0-E236-1744-8380-9B343BDA5292}" destId="{70C9C151-CF7F-AD45-B3E2-27AF685DE759}" srcOrd="6" destOrd="0" presId="urn:microsoft.com/office/officeart/2005/8/layout/target3"/>
    <dgm:cxn modelId="{78713D02-A8B7-1B40-8611-12E180AE5B38}" type="presParOf" srcId="{254CEAA0-E236-1744-8380-9B343BDA5292}" destId="{4ED2F4EF-7A9F-0448-A18E-12AD332ADF63}" srcOrd="7" destOrd="0" presId="urn:microsoft.com/office/officeart/2005/8/layout/target3"/>
    <dgm:cxn modelId="{81A47F6A-381A-A346-A7C5-BFAD63BFFEAE}" type="presParOf" srcId="{254CEAA0-E236-1744-8380-9B343BDA5292}" destId="{439CC69E-60CB-2146-9BCA-BF75E7E44B9F}" srcOrd="8" destOrd="0" presId="urn:microsoft.com/office/officeart/2005/8/layout/target3"/>
    <dgm:cxn modelId="{BB408A58-0D52-674E-B579-BAB500247209}" type="presParOf" srcId="{254CEAA0-E236-1744-8380-9B343BDA5292}" destId="{C58B0EFE-5A37-0E40-8299-8CAEBFF64D48}" srcOrd="9" destOrd="0" presId="urn:microsoft.com/office/officeart/2005/8/layout/target3"/>
    <dgm:cxn modelId="{56F31EED-998E-0E4A-82D1-CBD519A6E895}" type="presParOf" srcId="{254CEAA0-E236-1744-8380-9B343BDA5292}" destId="{2DB19B23-0E1B-3E47-A5CA-FA3B2825C628}" srcOrd="10" destOrd="0" presId="urn:microsoft.com/office/officeart/2005/8/layout/target3"/>
    <dgm:cxn modelId="{233A2313-D85B-1947-974F-CE9CB451496C}" type="presParOf" srcId="{254CEAA0-E236-1744-8380-9B343BDA5292}" destId="{8CABB91C-B708-5343-BB11-B9C44E057AE7}" srcOrd="11" destOrd="0" presId="urn:microsoft.com/office/officeart/2005/8/layout/target3"/>
    <dgm:cxn modelId="{D3C25997-3652-9E46-9986-9D53FE609B7E}" type="presParOf" srcId="{254CEAA0-E236-1744-8380-9B343BDA5292}" destId="{D054B4DE-71BD-4246-92A6-86824AF91B04}" srcOrd="12" destOrd="0" presId="urn:microsoft.com/office/officeart/2005/8/layout/target3"/>
    <dgm:cxn modelId="{5229AA49-CC4C-2845-AC44-6F1F7CC8B1A4}" type="presParOf" srcId="{254CEAA0-E236-1744-8380-9B343BDA5292}" destId="{3434728C-9A58-C541-9F76-0A7279D6B59A}" srcOrd="13" destOrd="0" presId="urn:microsoft.com/office/officeart/2005/8/layout/target3"/>
    <dgm:cxn modelId="{3354F0D4-C54E-9840-8824-B8168CB884CA}" type="presParOf" srcId="{254CEAA0-E236-1744-8380-9B343BDA5292}" destId="{6CFC608C-86FB-FC4A-9D7A-244FF5671FD0}" srcOrd="14" destOrd="0" presId="urn:microsoft.com/office/officeart/2005/8/layout/target3"/>
    <dgm:cxn modelId="{7CCCF792-848A-6C48-A4ED-922A8CA87D8D}" type="presParOf" srcId="{254CEAA0-E236-1744-8380-9B343BDA5292}" destId="{F8D0BDF0-8891-FB46-8E66-D4F03CD37120}" srcOrd="15" destOrd="0" presId="urn:microsoft.com/office/officeart/2005/8/layout/target3"/>
    <dgm:cxn modelId="{417F80B9-E85F-C74B-85F4-19BD0633DA34}" type="presParOf" srcId="{254CEAA0-E236-1744-8380-9B343BDA5292}" destId="{33D6D98F-2638-B54D-9A6F-ACABEFC31B48}" srcOrd="16" destOrd="0" presId="urn:microsoft.com/office/officeart/2005/8/layout/target3"/>
    <dgm:cxn modelId="{3A897BEE-7072-CB4C-AC4D-167775E49E69}" type="presParOf" srcId="{254CEAA0-E236-1744-8380-9B343BDA5292}" destId="{F85AF117-A89D-1146-AEF3-5778CEA95242}" srcOrd="17" destOrd="0" presId="urn:microsoft.com/office/officeart/2005/8/layout/target3"/>
    <dgm:cxn modelId="{76B7EB24-984D-1D46-9AB5-0D097DBB43E1}" type="presParOf" srcId="{254CEAA0-E236-1744-8380-9B343BDA5292}" destId="{9FC1950A-9046-2442-B9F2-B9B6136E942D}" srcOrd="18" destOrd="0" presId="urn:microsoft.com/office/officeart/2005/8/layout/target3"/>
    <dgm:cxn modelId="{5F0E3937-5659-154F-B3FC-B846887FF80D}" type="presParOf" srcId="{254CEAA0-E236-1744-8380-9B343BDA5292}" destId="{35135A60-CE7C-E446-AA3A-E1308416000B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72D59C-E962-4CB8-AFDF-73A777440B3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8864992-4BC3-42ED-8D25-CDB0B38008B6}">
      <dgm:prSet phldrT="[Testo]"/>
      <dgm:spPr/>
      <dgm:t>
        <a:bodyPr/>
        <a:lstStyle/>
        <a:p>
          <a:r>
            <a:rPr lang="it-IT" dirty="0"/>
            <a:t>La rivoluzione informatica</a:t>
          </a:r>
        </a:p>
      </dgm:t>
    </dgm:pt>
    <dgm:pt modelId="{3BD867CF-DA0D-4957-BAAE-DF84E255C4C9}" type="parTrans" cxnId="{CEFA4825-6091-4BB0-86BB-D234AB86973F}">
      <dgm:prSet/>
      <dgm:spPr/>
      <dgm:t>
        <a:bodyPr/>
        <a:lstStyle/>
        <a:p>
          <a:endParaRPr lang="it-IT"/>
        </a:p>
      </dgm:t>
    </dgm:pt>
    <dgm:pt modelId="{7C39C3D0-EC56-41D6-A96E-0ECC53B2BD4A}" type="sibTrans" cxnId="{CEFA4825-6091-4BB0-86BB-D234AB86973F}">
      <dgm:prSet/>
      <dgm:spPr/>
      <dgm:t>
        <a:bodyPr/>
        <a:lstStyle/>
        <a:p>
          <a:r>
            <a:rPr lang="it-IT" dirty="0" err="1"/>
            <a:t>Smartwork</a:t>
          </a:r>
          <a:endParaRPr lang="it-IT" dirty="0"/>
        </a:p>
        <a:p>
          <a:r>
            <a:rPr lang="it-IT" dirty="0" err="1"/>
            <a:t>Crowdwork</a:t>
          </a:r>
          <a:endParaRPr lang="it-IT" dirty="0"/>
        </a:p>
        <a:p>
          <a:r>
            <a:rPr lang="it-IT"/>
            <a:t>GIG economy</a:t>
          </a:r>
          <a:endParaRPr lang="it-IT" dirty="0"/>
        </a:p>
      </dgm:t>
    </dgm:pt>
    <dgm:pt modelId="{77D7043B-A93F-4AE4-AEB5-B2D39FBC861B}">
      <dgm:prSet phldrT="[Testo]" custT="1"/>
      <dgm:spPr/>
      <dgm:t>
        <a:bodyPr/>
        <a:lstStyle/>
        <a:p>
          <a:r>
            <a:rPr lang="it-IT" sz="1400" dirty="0"/>
            <a:t>E-commerce</a:t>
          </a:r>
        </a:p>
      </dgm:t>
    </dgm:pt>
    <dgm:pt modelId="{B7B112C2-9AF8-43C0-9881-E73A4322CA14}" type="parTrans" cxnId="{3E9B5A69-2F27-4AAB-9B6A-E8065B9BD512}">
      <dgm:prSet/>
      <dgm:spPr/>
      <dgm:t>
        <a:bodyPr/>
        <a:lstStyle/>
        <a:p>
          <a:endParaRPr lang="it-IT"/>
        </a:p>
      </dgm:t>
    </dgm:pt>
    <dgm:pt modelId="{35289C9E-87A1-401D-AF11-1A99A6CD6E08}" type="sibTrans" cxnId="{3E9B5A69-2F27-4AAB-9B6A-E8065B9BD512}">
      <dgm:prSet/>
      <dgm:spPr/>
      <dgm:t>
        <a:bodyPr/>
        <a:lstStyle/>
        <a:p>
          <a:endParaRPr lang="it-IT"/>
        </a:p>
      </dgm:t>
    </dgm:pt>
    <dgm:pt modelId="{699A23F8-2B23-4DB8-951E-D46928EBE1B2}">
      <dgm:prSet phldrT="[Testo]"/>
      <dgm:spPr/>
      <dgm:t>
        <a:bodyPr/>
        <a:lstStyle/>
        <a:p>
          <a:r>
            <a:rPr lang="it-IT" dirty="0"/>
            <a:t>Globalizzazione economica</a:t>
          </a:r>
        </a:p>
      </dgm:t>
    </dgm:pt>
    <dgm:pt modelId="{C4BA87AC-5D00-4EA0-ABB9-41A1AB024A16}" type="parTrans" cxnId="{3B346A70-AF96-4223-B167-CA07A488B97F}">
      <dgm:prSet/>
      <dgm:spPr/>
      <dgm:t>
        <a:bodyPr/>
        <a:lstStyle/>
        <a:p>
          <a:endParaRPr lang="it-IT"/>
        </a:p>
      </dgm:t>
    </dgm:pt>
    <dgm:pt modelId="{A3E771F8-1B54-42B6-89BA-C81180A86AF3}" type="sibTrans" cxnId="{3B346A70-AF96-4223-B167-CA07A488B97F}">
      <dgm:prSet/>
      <dgm:spPr/>
      <dgm:t>
        <a:bodyPr/>
        <a:lstStyle/>
        <a:p>
          <a:r>
            <a:rPr lang="it-IT" dirty="0"/>
            <a:t>Crisi globale</a:t>
          </a:r>
        </a:p>
      </dgm:t>
    </dgm:pt>
    <dgm:pt modelId="{4B5A7DDD-25D5-4A9A-B88D-F81D1D4D6D8B}">
      <dgm:prSet phldrT="[Testo]" custT="1"/>
      <dgm:spPr/>
      <dgm:t>
        <a:bodyPr/>
        <a:lstStyle/>
        <a:p>
          <a:r>
            <a:rPr lang="it-IT" sz="1400" dirty="0"/>
            <a:t>La competizione economica con Cina, India, Brasile e con l’est </a:t>
          </a:r>
          <a:r>
            <a:rPr lang="it-IT" sz="1400" dirty="0" err="1"/>
            <a:t>europa</a:t>
          </a:r>
          <a:endParaRPr lang="it-IT" sz="1400" dirty="0"/>
        </a:p>
      </dgm:t>
    </dgm:pt>
    <dgm:pt modelId="{EA6694F4-E486-4608-AC6D-62FFECB61C15}" type="parTrans" cxnId="{96B2AC89-B03A-4FFA-9670-4CC14A5E3A53}">
      <dgm:prSet/>
      <dgm:spPr/>
      <dgm:t>
        <a:bodyPr/>
        <a:lstStyle/>
        <a:p>
          <a:endParaRPr lang="it-IT"/>
        </a:p>
      </dgm:t>
    </dgm:pt>
    <dgm:pt modelId="{DFDF6C0F-07C9-45BD-9155-A6F5E18EFED8}" type="sibTrans" cxnId="{96B2AC89-B03A-4FFA-9670-4CC14A5E3A53}">
      <dgm:prSet/>
      <dgm:spPr/>
      <dgm:t>
        <a:bodyPr/>
        <a:lstStyle/>
        <a:p>
          <a:endParaRPr lang="it-IT"/>
        </a:p>
      </dgm:t>
    </dgm:pt>
    <dgm:pt modelId="{48AC507B-F3BC-4917-BD12-BFA83B30D892}">
      <dgm:prSet phldrT="[Testo]"/>
      <dgm:spPr/>
      <dgm:t>
        <a:bodyPr/>
        <a:lstStyle/>
        <a:p>
          <a:r>
            <a:rPr lang="it-IT" dirty="0"/>
            <a:t>Quale lavoro per gli italiani?</a:t>
          </a:r>
        </a:p>
      </dgm:t>
    </dgm:pt>
    <dgm:pt modelId="{A1F7BC82-C0C6-4BB1-90AE-0D7F999C5E32}" type="parTrans" cxnId="{9CF348D4-414F-4A08-9D9D-E3A21E769985}">
      <dgm:prSet/>
      <dgm:spPr/>
      <dgm:t>
        <a:bodyPr/>
        <a:lstStyle/>
        <a:p>
          <a:endParaRPr lang="it-IT"/>
        </a:p>
      </dgm:t>
    </dgm:pt>
    <dgm:pt modelId="{51426983-2006-477B-BE16-747024C29CAE}" type="sibTrans" cxnId="{9CF348D4-414F-4A08-9D9D-E3A21E769985}">
      <dgm:prSet/>
      <dgm:spPr/>
      <dgm:t>
        <a:bodyPr/>
        <a:lstStyle/>
        <a:p>
          <a:r>
            <a:rPr lang="it-IT" dirty="0"/>
            <a:t>Il ruolo dello politiche </a:t>
          </a:r>
          <a:r>
            <a:rPr lang="it-IT"/>
            <a:t>economiche comunitarie</a:t>
          </a:r>
          <a:endParaRPr lang="it-IT" dirty="0"/>
        </a:p>
      </dgm:t>
    </dgm:pt>
    <dgm:pt modelId="{A06AAF1C-8A2A-484C-8135-33D4C85FEBFE}">
      <dgm:prSet phldrT="[Testo]" custT="1"/>
      <dgm:spPr/>
      <dgm:t>
        <a:bodyPr/>
        <a:lstStyle/>
        <a:p>
          <a:r>
            <a:rPr lang="it-IT" sz="1400" dirty="0"/>
            <a:t>Ricerca scientifica e tecnologica</a:t>
          </a:r>
        </a:p>
      </dgm:t>
    </dgm:pt>
    <dgm:pt modelId="{D267E5C1-467E-4E75-8CCE-EDDD78FBF0D0}" type="parTrans" cxnId="{6810CF41-64BA-47D1-A1ED-449112129D59}">
      <dgm:prSet/>
      <dgm:spPr/>
      <dgm:t>
        <a:bodyPr/>
        <a:lstStyle/>
        <a:p>
          <a:endParaRPr lang="it-IT"/>
        </a:p>
      </dgm:t>
    </dgm:pt>
    <dgm:pt modelId="{2D296316-A6B8-4617-9E76-37EABE02BA13}" type="sibTrans" cxnId="{6810CF41-64BA-47D1-A1ED-449112129D59}">
      <dgm:prSet/>
      <dgm:spPr/>
      <dgm:t>
        <a:bodyPr/>
        <a:lstStyle/>
        <a:p>
          <a:endParaRPr lang="it-IT"/>
        </a:p>
      </dgm:t>
    </dgm:pt>
    <dgm:pt modelId="{FA73B346-1DC8-4224-BE8F-9A8B46BC1B13}">
      <dgm:prSet phldrT="[Testo]" custT="1"/>
      <dgm:spPr/>
      <dgm:t>
        <a:bodyPr/>
        <a:lstStyle/>
        <a:p>
          <a:r>
            <a:rPr lang="it-IT" sz="1400" dirty="0"/>
            <a:t>Globalizzazione dei servizi</a:t>
          </a:r>
        </a:p>
      </dgm:t>
    </dgm:pt>
    <dgm:pt modelId="{29AB375C-9FA0-4460-9651-5B2E6C067B26}" type="parTrans" cxnId="{7B14312B-BDF3-4D37-899D-5BF90E5DE03E}">
      <dgm:prSet/>
      <dgm:spPr/>
      <dgm:t>
        <a:bodyPr/>
        <a:lstStyle/>
        <a:p>
          <a:endParaRPr lang="it-IT"/>
        </a:p>
      </dgm:t>
    </dgm:pt>
    <dgm:pt modelId="{9F6C31AB-CFB1-4B47-8DB3-8A1570E02143}" type="sibTrans" cxnId="{7B14312B-BDF3-4D37-899D-5BF90E5DE03E}">
      <dgm:prSet/>
      <dgm:spPr/>
      <dgm:t>
        <a:bodyPr/>
        <a:lstStyle/>
        <a:p>
          <a:endParaRPr lang="it-IT"/>
        </a:p>
      </dgm:t>
    </dgm:pt>
    <dgm:pt modelId="{B536DE2F-91FF-43FA-A2CA-0273BA48399B}">
      <dgm:prSet phldrT="[Testo]" custT="1"/>
      <dgm:spPr/>
      <dgm:t>
        <a:bodyPr/>
        <a:lstStyle/>
        <a:p>
          <a:r>
            <a:rPr lang="it-IT" sz="1400" dirty="0"/>
            <a:t>Prodotti di grande qualità manifatturiero e agroalimentare</a:t>
          </a:r>
        </a:p>
      </dgm:t>
    </dgm:pt>
    <dgm:pt modelId="{1C1F8D95-BD72-46D4-9078-E2F0AFE47149}" type="parTrans" cxnId="{0DB0871F-5B32-4C90-9A7D-E68635F9A30D}">
      <dgm:prSet/>
      <dgm:spPr/>
      <dgm:t>
        <a:bodyPr/>
        <a:lstStyle/>
        <a:p>
          <a:endParaRPr lang="it-IT"/>
        </a:p>
      </dgm:t>
    </dgm:pt>
    <dgm:pt modelId="{02A19B02-3689-4A38-B6D2-30058A5127F7}" type="sibTrans" cxnId="{0DB0871F-5B32-4C90-9A7D-E68635F9A30D}">
      <dgm:prSet/>
      <dgm:spPr/>
      <dgm:t>
        <a:bodyPr/>
        <a:lstStyle/>
        <a:p>
          <a:endParaRPr lang="it-IT"/>
        </a:p>
      </dgm:t>
    </dgm:pt>
    <dgm:pt modelId="{99BE9CC8-5AA7-46C6-8110-762BBC15A659}">
      <dgm:prSet phldrT="[Testo]" custT="1"/>
      <dgm:spPr/>
      <dgm:t>
        <a:bodyPr/>
        <a:lstStyle/>
        <a:p>
          <a:r>
            <a:rPr lang="it-IT" sz="1400" dirty="0"/>
            <a:t>Beni culturali e ambientali</a:t>
          </a:r>
        </a:p>
      </dgm:t>
    </dgm:pt>
    <dgm:pt modelId="{6368EF7F-4740-426E-A70C-978F7D3F799F}" type="parTrans" cxnId="{DD50A24C-F1D1-4720-8CB2-208745890651}">
      <dgm:prSet/>
      <dgm:spPr/>
      <dgm:t>
        <a:bodyPr/>
        <a:lstStyle/>
        <a:p>
          <a:endParaRPr lang="it-IT"/>
        </a:p>
      </dgm:t>
    </dgm:pt>
    <dgm:pt modelId="{D9222BEB-F863-4E5E-A83C-921AC41DE88A}" type="sibTrans" cxnId="{DD50A24C-F1D1-4720-8CB2-208745890651}">
      <dgm:prSet/>
      <dgm:spPr/>
      <dgm:t>
        <a:bodyPr/>
        <a:lstStyle/>
        <a:p>
          <a:endParaRPr lang="it-IT"/>
        </a:p>
      </dgm:t>
    </dgm:pt>
    <dgm:pt modelId="{59D672C9-F3C5-44E3-BFA1-00A92CC95224}" type="pres">
      <dgm:prSet presAssocID="{CF72D59C-E962-4CB8-AFDF-73A777440B35}" presName="Name0" presStyleCnt="0">
        <dgm:presLayoutVars>
          <dgm:chMax/>
          <dgm:chPref/>
          <dgm:dir/>
          <dgm:animLvl val="lvl"/>
        </dgm:presLayoutVars>
      </dgm:prSet>
      <dgm:spPr/>
    </dgm:pt>
    <dgm:pt modelId="{CF55F426-3B51-417E-9179-1552BF720F37}" type="pres">
      <dgm:prSet presAssocID="{48864992-4BC3-42ED-8D25-CDB0B38008B6}" presName="composite" presStyleCnt="0"/>
      <dgm:spPr/>
    </dgm:pt>
    <dgm:pt modelId="{47B03608-E634-4640-8DB4-147692592A6A}" type="pres">
      <dgm:prSet presAssocID="{48864992-4BC3-42ED-8D25-CDB0B38008B6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ED8209BE-7971-4636-9F32-AA665EAAB82B}" type="pres">
      <dgm:prSet presAssocID="{48864992-4BC3-42ED-8D25-CDB0B38008B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16FD962-3860-4CA2-B0ED-E6F648DA9AF2}" type="pres">
      <dgm:prSet presAssocID="{48864992-4BC3-42ED-8D25-CDB0B38008B6}" presName="BalanceSpacing" presStyleCnt="0"/>
      <dgm:spPr/>
    </dgm:pt>
    <dgm:pt modelId="{9EE8348A-C2E1-44B5-BB99-1BA9217AA4D3}" type="pres">
      <dgm:prSet presAssocID="{48864992-4BC3-42ED-8D25-CDB0B38008B6}" presName="BalanceSpacing1" presStyleCnt="0"/>
      <dgm:spPr/>
    </dgm:pt>
    <dgm:pt modelId="{DD901DCE-EBD5-4AA5-9249-75915E692AF0}" type="pres">
      <dgm:prSet presAssocID="{7C39C3D0-EC56-41D6-A96E-0ECC53B2BD4A}" presName="Accent1Text" presStyleLbl="node1" presStyleIdx="1" presStyleCnt="6"/>
      <dgm:spPr/>
    </dgm:pt>
    <dgm:pt modelId="{CBB9A1FE-B488-4D9C-AB45-ED0C34C65303}" type="pres">
      <dgm:prSet presAssocID="{7C39C3D0-EC56-41D6-A96E-0ECC53B2BD4A}" presName="spaceBetweenRectangles" presStyleCnt="0"/>
      <dgm:spPr/>
    </dgm:pt>
    <dgm:pt modelId="{890FF9CA-3CCE-9A48-B486-29B06186F328}" type="pres">
      <dgm:prSet presAssocID="{699A23F8-2B23-4DB8-951E-D46928EBE1B2}" presName="composite" presStyleCnt="0"/>
      <dgm:spPr/>
    </dgm:pt>
    <dgm:pt modelId="{E9DE2CA8-9789-194A-9189-AE24A2726389}" type="pres">
      <dgm:prSet presAssocID="{699A23F8-2B23-4DB8-951E-D46928EBE1B2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217612-3262-254C-86A5-D659BC0604F3}" type="pres">
      <dgm:prSet presAssocID="{699A23F8-2B23-4DB8-951E-D46928EBE1B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60DCEA4-CFCB-8042-B519-3D845919B695}" type="pres">
      <dgm:prSet presAssocID="{699A23F8-2B23-4DB8-951E-D46928EBE1B2}" presName="BalanceSpacing" presStyleCnt="0"/>
      <dgm:spPr/>
    </dgm:pt>
    <dgm:pt modelId="{04B5BD3C-CE1C-D041-92EF-1027A7FF3EF1}" type="pres">
      <dgm:prSet presAssocID="{699A23F8-2B23-4DB8-951E-D46928EBE1B2}" presName="BalanceSpacing1" presStyleCnt="0"/>
      <dgm:spPr/>
    </dgm:pt>
    <dgm:pt modelId="{590A7839-19D1-0042-AD62-AA43A10D3D9F}" type="pres">
      <dgm:prSet presAssocID="{A3E771F8-1B54-42B6-89BA-C81180A86AF3}" presName="Accent1Text" presStyleLbl="node1" presStyleIdx="3" presStyleCnt="6"/>
      <dgm:spPr/>
    </dgm:pt>
    <dgm:pt modelId="{7620AE63-BB50-D045-9A2B-AD70DCAE2B5B}" type="pres">
      <dgm:prSet presAssocID="{A3E771F8-1B54-42B6-89BA-C81180A86AF3}" presName="spaceBetweenRectangles" presStyleCnt="0"/>
      <dgm:spPr/>
    </dgm:pt>
    <dgm:pt modelId="{B2D3FEEC-1186-4F4C-80D2-388F85A333A5}" type="pres">
      <dgm:prSet presAssocID="{48AC507B-F3BC-4917-BD12-BFA83B30D892}" presName="composite" presStyleCnt="0"/>
      <dgm:spPr/>
    </dgm:pt>
    <dgm:pt modelId="{F3908714-873B-44EC-B45D-1B428D5D6730}" type="pres">
      <dgm:prSet presAssocID="{48AC507B-F3BC-4917-BD12-BFA83B30D89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04359E88-F8EE-4603-8B12-B76ACF765025}" type="pres">
      <dgm:prSet presAssocID="{48AC507B-F3BC-4917-BD12-BFA83B30D892}" presName="Childtext1" presStyleLbl="revTx" presStyleIdx="2" presStyleCnt="3" custScaleY="132541">
        <dgm:presLayoutVars>
          <dgm:chMax val="0"/>
          <dgm:chPref val="0"/>
          <dgm:bulletEnabled val="1"/>
        </dgm:presLayoutVars>
      </dgm:prSet>
      <dgm:spPr/>
    </dgm:pt>
    <dgm:pt modelId="{9B665EE8-8BA2-43BB-A2EF-859FDEC0A98A}" type="pres">
      <dgm:prSet presAssocID="{48AC507B-F3BC-4917-BD12-BFA83B30D892}" presName="BalanceSpacing" presStyleCnt="0"/>
      <dgm:spPr/>
    </dgm:pt>
    <dgm:pt modelId="{56A521C6-3F36-41D2-94F9-8957AD4B2D1D}" type="pres">
      <dgm:prSet presAssocID="{48AC507B-F3BC-4917-BD12-BFA83B30D892}" presName="BalanceSpacing1" presStyleCnt="0"/>
      <dgm:spPr/>
    </dgm:pt>
    <dgm:pt modelId="{C0D98632-FE92-4D2D-A192-AF71DCCE97A7}" type="pres">
      <dgm:prSet presAssocID="{51426983-2006-477B-BE16-747024C29CAE}" presName="Accent1Text" presStyleLbl="node1" presStyleIdx="5" presStyleCnt="6"/>
      <dgm:spPr/>
    </dgm:pt>
  </dgm:ptLst>
  <dgm:cxnLst>
    <dgm:cxn modelId="{179E1C1B-3058-BE4D-BFAD-EDAF5FB13749}" type="presOf" srcId="{4B5A7DDD-25D5-4A9A-B88D-F81D1D4D6D8B}" destId="{66217612-3262-254C-86A5-D659BC0604F3}" srcOrd="0" destOrd="0" presId="urn:microsoft.com/office/officeart/2008/layout/AlternatingHexagons"/>
    <dgm:cxn modelId="{FC36ED1B-3FB0-0043-9EFC-04071B346ED4}" type="presOf" srcId="{77D7043B-A93F-4AE4-AEB5-B2D39FBC861B}" destId="{ED8209BE-7971-4636-9F32-AA665EAAB82B}" srcOrd="0" destOrd="0" presId="urn:microsoft.com/office/officeart/2008/layout/AlternatingHexagons"/>
    <dgm:cxn modelId="{0DB0871F-5B32-4C90-9A7D-E68635F9A30D}" srcId="{48AC507B-F3BC-4917-BD12-BFA83B30D892}" destId="{B536DE2F-91FF-43FA-A2CA-0273BA48399B}" srcOrd="1" destOrd="0" parTransId="{1C1F8D95-BD72-46D4-9078-E2F0AFE47149}" sibTransId="{02A19B02-3689-4A38-B6D2-30058A5127F7}"/>
    <dgm:cxn modelId="{CEFA4825-6091-4BB0-86BB-D234AB86973F}" srcId="{CF72D59C-E962-4CB8-AFDF-73A777440B35}" destId="{48864992-4BC3-42ED-8D25-CDB0B38008B6}" srcOrd="0" destOrd="0" parTransId="{3BD867CF-DA0D-4957-BAAE-DF84E255C4C9}" sibTransId="{7C39C3D0-EC56-41D6-A96E-0ECC53B2BD4A}"/>
    <dgm:cxn modelId="{7B14312B-BDF3-4D37-899D-5BF90E5DE03E}" srcId="{48864992-4BC3-42ED-8D25-CDB0B38008B6}" destId="{FA73B346-1DC8-4224-BE8F-9A8B46BC1B13}" srcOrd="1" destOrd="0" parTransId="{29AB375C-9FA0-4460-9651-5B2E6C067B26}" sibTransId="{9F6C31AB-CFB1-4B47-8DB3-8A1570E02143}"/>
    <dgm:cxn modelId="{42E4A330-8E38-BC4A-B071-0FA6D5779BF8}" type="presOf" srcId="{A06AAF1C-8A2A-484C-8135-33D4C85FEBFE}" destId="{04359E88-F8EE-4603-8B12-B76ACF765025}" srcOrd="0" destOrd="0" presId="urn:microsoft.com/office/officeart/2008/layout/AlternatingHexagons"/>
    <dgm:cxn modelId="{B871FA33-3B61-B643-9DD7-61C5EC6C07DF}" type="presOf" srcId="{7C39C3D0-EC56-41D6-A96E-0ECC53B2BD4A}" destId="{DD901DCE-EBD5-4AA5-9249-75915E692AF0}" srcOrd="0" destOrd="0" presId="urn:microsoft.com/office/officeart/2008/layout/AlternatingHexagons"/>
    <dgm:cxn modelId="{6810CF41-64BA-47D1-A1ED-449112129D59}" srcId="{48AC507B-F3BC-4917-BD12-BFA83B30D892}" destId="{A06AAF1C-8A2A-484C-8135-33D4C85FEBFE}" srcOrd="0" destOrd="0" parTransId="{D267E5C1-467E-4E75-8CCE-EDDD78FBF0D0}" sibTransId="{2D296316-A6B8-4617-9E76-37EABE02BA13}"/>
    <dgm:cxn modelId="{DD50A24C-F1D1-4720-8CB2-208745890651}" srcId="{48AC507B-F3BC-4917-BD12-BFA83B30D892}" destId="{99BE9CC8-5AA7-46C6-8110-762BBC15A659}" srcOrd="2" destOrd="0" parTransId="{6368EF7F-4740-426E-A70C-978F7D3F799F}" sibTransId="{D9222BEB-F863-4E5E-A83C-921AC41DE88A}"/>
    <dgm:cxn modelId="{6B129A5A-5CE8-C94A-8B39-12A8C83B221D}" type="presOf" srcId="{B536DE2F-91FF-43FA-A2CA-0273BA48399B}" destId="{04359E88-F8EE-4603-8B12-B76ACF765025}" srcOrd="0" destOrd="1" presId="urn:microsoft.com/office/officeart/2008/layout/AlternatingHexagons"/>
    <dgm:cxn modelId="{2434CC5B-8304-2A49-A658-05DE5687ACF6}" type="presOf" srcId="{99BE9CC8-5AA7-46C6-8110-762BBC15A659}" destId="{04359E88-F8EE-4603-8B12-B76ACF765025}" srcOrd="0" destOrd="2" presId="urn:microsoft.com/office/officeart/2008/layout/AlternatingHexagons"/>
    <dgm:cxn modelId="{CB676962-F82F-40A3-9822-2FFFF979C6EE}" type="presOf" srcId="{CF72D59C-E962-4CB8-AFDF-73A777440B35}" destId="{59D672C9-F3C5-44E3-BFA1-00A92CC95224}" srcOrd="0" destOrd="0" presId="urn:microsoft.com/office/officeart/2008/layout/AlternatingHexagons"/>
    <dgm:cxn modelId="{3E9B5A69-2F27-4AAB-9B6A-E8065B9BD512}" srcId="{48864992-4BC3-42ED-8D25-CDB0B38008B6}" destId="{77D7043B-A93F-4AE4-AEB5-B2D39FBC861B}" srcOrd="0" destOrd="0" parTransId="{B7B112C2-9AF8-43C0-9881-E73A4322CA14}" sibTransId="{35289C9E-87A1-401D-AF11-1A99A6CD6E08}"/>
    <dgm:cxn modelId="{DF929269-D8F0-EC43-B7B0-6E5190F076AD}" type="presOf" srcId="{48864992-4BC3-42ED-8D25-CDB0B38008B6}" destId="{47B03608-E634-4640-8DB4-147692592A6A}" srcOrd="0" destOrd="0" presId="urn:microsoft.com/office/officeart/2008/layout/AlternatingHexagons"/>
    <dgm:cxn modelId="{3B346A70-AF96-4223-B167-CA07A488B97F}" srcId="{CF72D59C-E962-4CB8-AFDF-73A777440B35}" destId="{699A23F8-2B23-4DB8-951E-D46928EBE1B2}" srcOrd="1" destOrd="0" parTransId="{C4BA87AC-5D00-4EA0-ABB9-41A1AB024A16}" sibTransId="{A3E771F8-1B54-42B6-89BA-C81180A86AF3}"/>
    <dgm:cxn modelId="{96B2AC89-B03A-4FFA-9670-4CC14A5E3A53}" srcId="{699A23F8-2B23-4DB8-951E-D46928EBE1B2}" destId="{4B5A7DDD-25D5-4A9A-B88D-F81D1D4D6D8B}" srcOrd="0" destOrd="0" parTransId="{EA6694F4-E486-4608-AC6D-62FFECB61C15}" sibTransId="{DFDF6C0F-07C9-45BD-9155-A6F5E18EFED8}"/>
    <dgm:cxn modelId="{20256797-8F97-4C41-8ACE-EB04C92FDF19}" type="presOf" srcId="{FA73B346-1DC8-4224-BE8F-9A8B46BC1B13}" destId="{ED8209BE-7971-4636-9F32-AA665EAAB82B}" srcOrd="0" destOrd="1" presId="urn:microsoft.com/office/officeart/2008/layout/AlternatingHexagons"/>
    <dgm:cxn modelId="{EAAF8AB2-B680-8043-8AFD-1B971E275E2E}" type="presOf" srcId="{48AC507B-F3BC-4917-BD12-BFA83B30D892}" destId="{F3908714-873B-44EC-B45D-1B428D5D6730}" srcOrd="0" destOrd="0" presId="urn:microsoft.com/office/officeart/2008/layout/AlternatingHexagons"/>
    <dgm:cxn modelId="{50BEF3CD-19C5-B94F-ABE5-F92FBA2E603C}" type="presOf" srcId="{51426983-2006-477B-BE16-747024C29CAE}" destId="{C0D98632-FE92-4D2D-A192-AF71DCCE97A7}" srcOrd="0" destOrd="0" presId="urn:microsoft.com/office/officeart/2008/layout/AlternatingHexagons"/>
    <dgm:cxn modelId="{9CF348D4-414F-4A08-9D9D-E3A21E769985}" srcId="{CF72D59C-E962-4CB8-AFDF-73A777440B35}" destId="{48AC507B-F3BC-4917-BD12-BFA83B30D892}" srcOrd="2" destOrd="0" parTransId="{A1F7BC82-C0C6-4BB1-90AE-0D7F999C5E32}" sibTransId="{51426983-2006-477B-BE16-747024C29CAE}"/>
    <dgm:cxn modelId="{527FF1E0-3DBE-3B46-B86A-ADBD8B7AD7C0}" type="presOf" srcId="{699A23F8-2B23-4DB8-951E-D46928EBE1B2}" destId="{E9DE2CA8-9789-194A-9189-AE24A2726389}" srcOrd="0" destOrd="0" presId="urn:microsoft.com/office/officeart/2008/layout/AlternatingHexagons"/>
    <dgm:cxn modelId="{EB198AF1-57A3-694D-9F86-3E811A658576}" type="presOf" srcId="{A3E771F8-1B54-42B6-89BA-C81180A86AF3}" destId="{590A7839-19D1-0042-AD62-AA43A10D3D9F}" srcOrd="0" destOrd="0" presId="urn:microsoft.com/office/officeart/2008/layout/AlternatingHexagons"/>
    <dgm:cxn modelId="{E0836CB7-BFE4-3E41-8BE9-194020512EDE}" type="presParOf" srcId="{59D672C9-F3C5-44E3-BFA1-00A92CC95224}" destId="{CF55F426-3B51-417E-9179-1552BF720F37}" srcOrd="0" destOrd="0" presId="urn:microsoft.com/office/officeart/2008/layout/AlternatingHexagons"/>
    <dgm:cxn modelId="{5853A5F7-F017-F04C-98E1-78CB0BD5A600}" type="presParOf" srcId="{CF55F426-3B51-417E-9179-1552BF720F37}" destId="{47B03608-E634-4640-8DB4-147692592A6A}" srcOrd="0" destOrd="0" presId="urn:microsoft.com/office/officeart/2008/layout/AlternatingHexagons"/>
    <dgm:cxn modelId="{28321EF7-9F32-9F48-B058-704016EE986F}" type="presParOf" srcId="{CF55F426-3B51-417E-9179-1552BF720F37}" destId="{ED8209BE-7971-4636-9F32-AA665EAAB82B}" srcOrd="1" destOrd="0" presId="urn:microsoft.com/office/officeart/2008/layout/AlternatingHexagons"/>
    <dgm:cxn modelId="{EF56C140-8F29-F347-B3BF-30292F0A82CC}" type="presParOf" srcId="{CF55F426-3B51-417E-9179-1552BF720F37}" destId="{516FD962-3860-4CA2-B0ED-E6F648DA9AF2}" srcOrd="2" destOrd="0" presId="urn:microsoft.com/office/officeart/2008/layout/AlternatingHexagons"/>
    <dgm:cxn modelId="{572BD62E-3EA9-E34E-9E01-EF8CEB02986E}" type="presParOf" srcId="{CF55F426-3B51-417E-9179-1552BF720F37}" destId="{9EE8348A-C2E1-44B5-BB99-1BA9217AA4D3}" srcOrd="3" destOrd="0" presId="urn:microsoft.com/office/officeart/2008/layout/AlternatingHexagons"/>
    <dgm:cxn modelId="{29CA48BC-5C1D-2E4A-8EC7-5D0DC97FE86A}" type="presParOf" srcId="{CF55F426-3B51-417E-9179-1552BF720F37}" destId="{DD901DCE-EBD5-4AA5-9249-75915E692AF0}" srcOrd="4" destOrd="0" presId="urn:microsoft.com/office/officeart/2008/layout/AlternatingHexagons"/>
    <dgm:cxn modelId="{05B59D43-B0E6-F843-9D5C-345F94B751E5}" type="presParOf" srcId="{59D672C9-F3C5-44E3-BFA1-00A92CC95224}" destId="{CBB9A1FE-B488-4D9C-AB45-ED0C34C65303}" srcOrd="1" destOrd="0" presId="urn:microsoft.com/office/officeart/2008/layout/AlternatingHexagons"/>
    <dgm:cxn modelId="{26438AA7-3715-EF44-8436-D46C87DF6C71}" type="presParOf" srcId="{59D672C9-F3C5-44E3-BFA1-00A92CC95224}" destId="{890FF9CA-3CCE-9A48-B486-29B06186F328}" srcOrd="2" destOrd="0" presId="urn:microsoft.com/office/officeart/2008/layout/AlternatingHexagons"/>
    <dgm:cxn modelId="{52EE7CF2-9C1A-904D-BF24-A32A8E8077F7}" type="presParOf" srcId="{890FF9CA-3CCE-9A48-B486-29B06186F328}" destId="{E9DE2CA8-9789-194A-9189-AE24A2726389}" srcOrd="0" destOrd="0" presId="urn:microsoft.com/office/officeart/2008/layout/AlternatingHexagons"/>
    <dgm:cxn modelId="{D7A87E20-88EF-FE41-9697-1DF1672EEB16}" type="presParOf" srcId="{890FF9CA-3CCE-9A48-B486-29B06186F328}" destId="{66217612-3262-254C-86A5-D659BC0604F3}" srcOrd="1" destOrd="0" presId="urn:microsoft.com/office/officeart/2008/layout/AlternatingHexagons"/>
    <dgm:cxn modelId="{3D0C1012-5959-3F4D-9873-99C234CD8C13}" type="presParOf" srcId="{890FF9CA-3CCE-9A48-B486-29B06186F328}" destId="{060DCEA4-CFCB-8042-B519-3D845919B695}" srcOrd="2" destOrd="0" presId="urn:microsoft.com/office/officeart/2008/layout/AlternatingHexagons"/>
    <dgm:cxn modelId="{F86D27E4-CB91-5540-A043-20A9E766C857}" type="presParOf" srcId="{890FF9CA-3CCE-9A48-B486-29B06186F328}" destId="{04B5BD3C-CE1C-D041-92EF-1027A7FF3EF1}" srcOrd="3" destOrd="0" presId="urn:microsoft.com/office/officeart/2008/layout/AlternatingHexagons"/>
    <dgm:cxn modelId="{9C713FCA-AC48-754A-873A-D40E6ED75FBA}" type="presParOf" srcId="{890FF9CA-3CCE-9A48-B486-29B06186F328}" destId="{590A7839-19D1-0042-AD62-AA43A10D3D9F}" srcOrd="4" destOrd="0" presId="urn:microsoft.com/office/officeart/2008/layout/AlternatingHexagons"/>
    <dgm:cxn modelId="{1DFFBAE9-80D4-E14E-B533-25C4DF5DD600}" type="presParOf" srcId="{59D672C9-F3C5-44E3-BFA1-00A92CC95224}" destId="{7620AE63-BB50-D045-9A2B-AD70DCAE2B5B}" srcOrd="3" destOrd="0" presId="urn:microsoft.com/office/officeart/2008/layout/AlternatingHexagons"/>
    <dgm:cxn modelId="{97EDDDCA-9556-504B-924E-7857DEDB81D0}" type="presParOf" srcId="{59D672C9-F3C5-44E3-BFA1-00A92CC95224}" destId="{B2D3FEEC-1186-4F4C-80D2-388F85A333A5}" srcOrd="4" destOrd="0" presId="urn:microsoft.com/office/officeart/2008/layout/AlternatingHexagons"/>
    <dgm:cxn modelId="{280E87BD-7C0A-5041-A124-78209632E6D0}" type="presParOf" srcId="{B2D3FEEC-1186-4F4C-80D2-388F85A333A5}" destId="{F3908714-873B-44EC-B45D-1B428D5D6730}" srcOrd="0" destOrd="0" presId="urn:microsoft.com/office/officeart/2008/layout/AlternatingHexagons"/>
    <dgm:cxn modelId="{2E6BB312-9F2D-AC4A-84D6-C509B5C555FE}" type="presParOf" srcId="{B2D3FEEC-1186-4F4C-80D2-388F85A333A5}" destId="{04359E88-F8EE-4603-8B12-B76ACF765025}" srcOrd="1" destOrd="0" presId="urn:microsoft.com/office/officeart/2008/layout/AlternatingHexagons"/>
    <dgm:cxn modelId="{21CC1B73-E44A-0747-9E23-F6C924A0ECC8}" type="presParOf" srcId="{B2D3FEEC-1186-4F4C-80D2-388F85A333A5}" destId="{9B665EE8-8BA2-43BB-A2EF-859FDEC0A98A}" srcOrd="2" destOrd="0" presId="urn:microsoft.com/office/officeart/2008/layout/AlternatingHexagons"/>
    <dgm:cxn modelId="{DBEB66FC-E989-3541-9319-56FD2515215A}" type="presParOf" srcId="{B2D3FEEC-1186-4F4C-80D2-388F85A333A5}" destId="{56A521C6-3F36-41D2-94F9-8957AD4B2D1D}" srcOrd="3" destOrd="0" presId="urn:microsoft.com/office/officeart/2008/layout/AlternatingHexagons"/>
    <dgm:cxn modelId="{48547B32-E78B-4042-BF89-83FC2594AD5D}" type="presParOf" srcId="{B2D3FEEC-1186-4F4C-80D2-388F85A333A5}" destId="{C0D98632-FE92-4D2D-A192-AF71DCCE97A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C08CF-2056-924F-A3EE-BAB4C1C0659A}">
      <dsp:nvSpPr>
        <dsp:cNvPr id="0" name=""/>
        <dsp:cNvSpPr/>
      </dsp:nvSpPr>
      <dsp:spPr>
        <a:xfrm>
          <a:off x="0" y="909114"/>
          <a:ext cx="2469604" cy="246960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7D66D-239E-DD4B-801D-C9A206F2AA63}">
      <dsp:nvSpPr>
        <dsp:cNvPr id="0" name=""/>
        <dsp:cNvSpPr/>
      </dsp:nvSpPr>
      <dsp:spPr>
        <a:xfrm>
          <a:off x="1234802" y="909114"/>
          <a:ext cx="2881204" cy="24696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Lezione 3/5</a:t>
          </a:r>
        </a:p>
      </dsp:txBody>
      <dsp:txXfrm>
        <a:off x="1234802" y="909114"/>
        <a:ext cx="2881204" cy="395136"/>
      </dsp:txXfrm>
    </dsp:sp>
    <dsp:sp modelId="{707BF86D-4CF8-E04A-BDEB-0A9C93B1BB99}">
      <dsp:nvSpPr>
        <dsp:cNvPr id="0" name=""/>
        <dsp:cNvSpPr/>
      </dsp:nvSpPr>
      <dsp:spPr>
        <a:xfrm>
          <a:off x="259308" y="1304251"/>
          <a:ext cx="1950987" cy="19509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66D0C-8D02-3B49-9C4C-860AEC51C3D2}">
      <dsp:nvSpPr>
        <dsp:cNvPr id="0" name=""/>
        <dsp:cNvSpPr/>
      </dsp:nvSpPr>
      <dsp:spPr>
        <a:xfrm>
          <a:off x="1234802" y="1304251"/>
          <a:ext cx="2881204" cy="19509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Alberto Avio</a:t>
          </a:r>
        </a:p>
      </dsp:txBody>
      <dsp:txXfrm>
        <a:off x="1234802" y="1304251"/>
        <a:ext cx="2881204" cy="395136"/>
      </dsp:txXfrm>
    </dsp:sp>
    <dsp:sp modelId="{4ED2F4EF-7A9F-0448-A18E-12AD332ADF63}">
      <dsp:nvSpPr>
        <dsp:cNvPr id="0" name=""/>
        <dsp:cNvSpPr/>
      </dsp:nvSpPr>
      <dsp:spPr>
        <a:xfrm>
          <a:off x="518616" y="1699388"/>
          <a:ext cx="1432370" cy="143237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CC69E-60CB-2146-9BCA-BF75E7E44B9F}">
      <dsp:nvSpPr>
        <dsp:cNvPr id="0" name=""/>
        <dsp:cNvSpPr/>
      </dsp:nvSpPr>
      <dsp:spPr>
        <a:xfrm>
          <a:off x="1208295" y="1686138"/>
          <a:ext cx="2881204" cy="14323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 dirty="0"/>
        </a:p>
      </dsp:txBody>
      <dsp:txXfrm>
        <a:off x="1208295" y="1686138"/>
        <a:ext cx="2881204" cy="395136"/>
      </dsp:txXfrm>
    </dsp:sp>
    <dsp:sp modelId="{2DB19B23-0E1B-3E47-A5CA-FA3B2825C628}">
      <dsp:nvSpPr>
        <dsp:cNvPr id="0" name=""/>
        <dsp:cNvSpPr/>
      </dsp:nvSpPr>
      <dsp:spPr>
        <a:xfrm>
          <a:off x="777925" y="2094524"/>
          <a:ext cx="913753" cy="91375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BB91C-B708-5343-BB11-B9C44E057AE7}">
      <dsp:nvSpPr>
        <dsp:cNvPr id="0" name=""/>
        <dsp:cNvSpPr/>
      </dsp:nvSpPr>
      <dsp:spPr>
        <a:xfrm>
          <a:off x="1234802" y="2094524"/>
          <a:ext cx="2881204" cy="9137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OSG</a:t>
          </a:r>
        </a:p>
      </dsp:txBody>
      <dsp:txXfrm>
        <a:off x="1234802" y="2094524"/>
        <a:ext cx="2881204" cy="395136"/>
      </dsp:txXfrm>
    </dsp:sp>
    <dsp:sp modelId="{3434728C-9A58-C541-9F76-0A7279D6B59A}">
      <dsp:nvSpPr>
        <dsp:cNvPr id="0" name=""/>
        <dsp:cNvSpPr/>
      </dsp:nvSpPr>
      <dsp:spPr>
        <a:xfrm>
          <a:off x="1037233" y="2489661"/>
          <a:ext cx="395136" cy="39513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C608C-86FB-FC4A-9D7A-244FF5671FD0}">
      <dsp:nvSpPr>
        <dsp:cNvPr id="0" name=""/>
        <dsp:cNvSpPr/>
      </dsp:nvSpPr>
      <dsp:spPr>
        <a:xfrm>
          <a:off x="1234802" y="2489661"/>
          <a:ext cx="2881204" cy="3951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AA 2020-2021</a:t>
          </a:r>
        </a:p>
      </dsp:txBody>
      <dsp:txXfrm>
        <a:off x="1234802" y="2489661"/>
        <a:ext cx="2881204" cy="395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03608-E634-4640-8DB4-147692592A6A}">
      <dsp:nvSpPr>
        <dsp:cNvPr id="0" name=""/>
        <dsp:cNvSpPr/>
      </dsp:nvSpPr>
      <dsp:spPr>
        <a:xfrm rot="5400000">
          <a:off x="3388278" y="119170"/>
          <a:ext cx="1798980" cy="156511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La rivoluzione informatica</a:t>
          </a:r>
        </a:p>
      </dsp:txBody>
      <dsp:txXfrm rot="-5400000">
        <a:off x="3749109" y="282577"/>
        <a:ext cx="1077318" cy="1238298"/>
      </dsp:txXfrm>
    </dsp:sp>
    <dsp:sp modelId="{ED8209BE-7971-4636-9F32-AA665EAAB82B}">
      <dsp:nvSpPr>
        <dsp:cNvPr id="0" name=""/>
        <dsp:cNvSpPr/>
      </dsp:nvSpPr>
      <dsp:spPr>
        <a:xfrm>
          <a:off x="5117818" y="362032"/>
          <a:ext cx="2007662" cy="1079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E-commerce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Globalizzazione dei servizi</a:t>
          </a:r>
        </a:p>
      </dsp:txBody>
      <dsp:txXfrm>
        <a:off x="5117818" y="362032"/>
        <a:ext cx="2007662" cy="1079388"/>
      </dsp:txXfrm>
    </dsp:sp>
    <dsp:sp modelId="{DD901DCE-EBD5-4AA5-9249-75915E692AF0}">
      <dsp:nvSpPr>
        <dsp:cNvPr id="0" name=""/>
        <dsp:cNvSpPr/>
      </dsp:nvSpPr>
      <dsp:spPr>
        <a:xfrm rot="5400000">
          <a:off x="1697956" y="119170"/>
          <a:ext cx="1798980" cy="156511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/>
            <a:t>Smartwork</a:t>
          </a:r>
          <a:endParaRPr lang="it-IT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/>
            <a:t>Crowdwork</a:t>
          </a:r>
          <a:endParaRPr lang="it-IT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GIG economy</a:t>
          </a:r>
          <a:endParaRPr lang="it-IT" sz="1800" kern="1200" dirty="0"/>
        </a:p>
      </dsp:txBody>
      <dsp:txXfrm rot="-5400000">
        <a:off x="2058787" y="282577"/>
        <a:ext cx="1077318" cy="1238298"/>
      </dsp:txXfrm>
    </dsp:sp>
    <dsp:sp modelId="{E9DE2CA8-9789-194A-9189-AE24A2726389}">
      <dsp:nvSpPr>
        <dsp:cNvPr id="0" name=""/>
        <dsp:cNvSpPr/>
      </dsp:nvSpPr>
      <dsp:spPr>
        <a:xfrm rot="5400000">
          <a:off x="2539879" y="1646145"/>
          <a:ext cx="1798980" cy="156511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Globalizzazione economica</a:t>
          </a:r>
        </a:p>
      </dsp:txBody>
      <dsp:txXfrm rot="-5400000">
        <a:off x="2900710" y="1809552"/>
        <a:ext cx="1077318" cy="1238298"/>
      </dsp:txXfrm>
    </dsp:sp>
    <dsp:sp modelId="{66217612-3262-254C-86A5-D659BC0604F3}">
      <dsp:nvSpPr>
        <dsp:cNvPr id="0" name=""/>
        <dsp:cNvSpPr/>
      </dsp:nvSpPr>
      <dsp:spPr>
        <a:xfrm>
          <a:off x="649151" y="1889007"/>
          <a:ext cx="1942898" cy="1079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La competizione economica con Cina, India, Brasile e con l’est </a:t>
          </a:r>
          <a:r>
            <a:rPr lang="it-IT" sz="1400" kern="1200" dirty="0" err="1"/>
            <a:t>europa</a:t>
          </a:r>
          <a:endParaRPr lang="it-IT" sz="1400" kern="1200" dirty="0"/>
        </a:p>
      </dsp:txBody>
      <dsp:txXfrm>
        <a:off x="649151" y="1889007"/>
        <a:ext cx="1942898" cy="1079388"/>
      </dsp:txXfrm>
    </dsp:sp>
    <dsp:sp modelId="{590A7839-19D1-0042-AD62-AA43A10D3D9F}">
      <dsp:nvSpPr>
        <dsp:cNvPr id="0" name=""/>
        <dsp:cNvSpPr/>
      </dsp:nvSpPr>
      <dsp:spPr>
        <a:xfrm rot="5400000">
          <a:off x="4230201" y="1646145"/>
          <a:ext cx="1798980" cy="156511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Crisi globale</a:t>
          </a:r>
        </a:p>
      </dsp:txBody>
      <dsp:txXfrm rot="-5400000">
        <a:off x="4591032" y="1809552"/>
        <a:ext cx="1077318" cy="1238298"/>
      </dsp:txXfrm>
    </dsp:sp>
    <dsp:sp modelId="{F3908714-873B-44EC-B45D-1B428D5D6730}">
      <dsp:nvSpPr>
        <dsp:cNvPr id="0" name=""/>
        <dsp:cNvSpPr/>
      </dsp:nvSpPr>
      <dsp:spPr>
        <a:xfrm rot="5400000">
          <a:off x="3388278" y="3173119"/>
          <a:ext cx="1798980" cy="156511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Quale lavoro per gli italiani?</a:t>
          </a:r>
        </a:p>
      </dsp:txBody>
      <dsp:txXfrm rot="-5400000">
        <a:off x="3749109" y="3336526"/>
        <a:ext cx="1077318" cy="1238298"/>
      </dsp:txXfrm>
    </dsp:sp>
    <dsp:sp modelId="{04359E88-F8EE-4603-8B12-B76ACF765025}">
      <dsp:nvSpPr>
        <dsp:cNvPr id="0" name=""/>
        <dsp:cNvSpPr/>
      </dsp:nvSpPr>
      <dsp:spPr>
        <a:xfrm>
          <a:off x="5117818" y="3240360"/>
          <a:ext cx="2007662" cy="1430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Ricerca scientifica e tecnologica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Prodotti di grande qualità manifatturiero e agroalimentare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Beni culturali e ambientali</a:t>
          </a:r>
        </a:p>
      </dsp:txBody>
      <dsp:txXfrm>
        <a:off x="5117818" y="3240360"/>
        <a:ext cx="2007662" cy="1430631"/>
      </dsp:txXfrm>
    </dsp:sp>
    <dsp:sp modelId="{C0D98632-FE92-4D2D-A192-AF71DCCE97A7}">
      <dsp:nvSpPr>
        <dsp:cNvPr id="0" name=""/>
        <dsp:cNvSpPr/>
      </dsp:nvSpPr>
      <dsp:spPr>
        <a:xfrm rot="5400000">
          <a:off x="1697956" y="3173119"/>
          <a:ext cx="1798980" cy="156511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Il ruolo dello politiche </a:t>
          </a:r>
          <a:r>
            <a:rPr lang="it-IT" sz="1800" kern="1200"/>
            <a:t>economiche comunitarie</a:t>
          </a:r>
          <a:endParaRPr lang="it-IT" sz="1800" kern="1200" dirty="0"/>
        </a:p>
      </dsp:txBody>
      <dsp:txXfrm rot="-5400000">
        <a:off x="2058787" y="3336526"/>
        <a:ext cx="1077318" cy="1238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2CFE8B-6B7E-DA4D-9229-CB3009967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4BAD27B-A574-A74D-A797-35069CE90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225C0A-4995-4844-9738-E4B83BC53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D463-D533-1A4E-B151-23FF62F508E3}" type="datetimeFigureOut">
              <a:rPr lang="it-IT" smtClean="0"/>
              <a:t>11/10/20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454745-3CE4-A84E-8513-0DC03A350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967030-E69F-3D4D-B63F-4D81D4E53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E2A2-A880-814C-9325-0841251C8C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45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6CE2E3-9F02-CD43-896D-1511DB4F2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3DE413-72A9-9747-8164-E91FE083E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6588DB-A58D-6642-9537-394A3DD7C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D463-D533-1A4E-B151-23FF62F508E3}" type="datetimeFigureOut">
              <a:rPr lang="it-IT" smtClean="0"/>
              <a:t>11/10/20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F375DD-11EC-6C4B-93A8-11D8FBAA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4E480E-72A7-8A42-AABA-4BEF332BF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E2A2-A880-814C-9325-0841251C8C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943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7ABDE1F-2771-0643-9127-B7B3924FF3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ADA052D-B0C6-EA4F-B4E5-25D493E5B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FD3ED8-A62D-A044-BE25-F7F116811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D463-D533-1A4E-B151-23FF62F508E3}" type="datetimeFigureOut">
              <a:rPr lang="it-IT" smtClean="0"/>
              <a:t>11/10/20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513259-3114-9148-938C-7418F026C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96587B-93A7-634C-9B02-2360AC6EC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E2A2-A880-814C-9325-0841251C8C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38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30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09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408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656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524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502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358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3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410AAA-21B1-7E49-9C6B-1C69806E8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3E6F19-27B5-0946-BD00-CE841399A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C87B32-4117-FF4B-BACC-6F832B9CA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D463-D533-1A4E-B151-23FF62F508E3}" type="datetimeFigureOut">
              <a:rPr lang="it-IT" smtClean="0"/>
              <a:t>11/10/20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5776B9-49AE-C94A-8389-EF4613D68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7679F2-813A-8C4C-A81F-489FB6348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E2A2-A880-814C-9325-0841251C8C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0419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880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108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70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0710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92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36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08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06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89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olo s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000" y="6356351"/>
            <a:ext cx="2844800" cy="365125"/>
          </a:xfrm>
        </p:spPr>
        <p:txBody>
          <a:bodyPr/>
          <a:lstStyle/>
          <a:p>
            <a:fld id="{757B281C-5159-4971-8228-52B9A72E9ED2}" type="datetimeFigureOut">
              <a:pPr/>
              <a:t>11/10/20</a:t>
            </a:fld>
            <a:endParaRPr kumimoji="0"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0400" y="6356351"/>
            <a:ext cx="3860800" cy="365125"/>
          </a:xfrm>
        </p:spPr>
        <p:txBody>
          <a:bodyPr/>
          <a:lstStyle/>
          <a:p>
            <a:endParaRPr kumimoji="0"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56351"/>
            <a:ext cx="2844800" cy="365125"/>
          </a:xfrm>
        </p:spPr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  <p:extLst>
      <p:ext uri="{BB962C8B-B14F-4D97-AF65-F5344CB8AC3E}">
        <p14:creationId xmlns:p14="http://schemas.microsoft.com/office/powerpoint/2010/main" val="2019781115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DB830C-D637-A548-A7E2-999D8CBC5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9C2F1B-A6DC-5942-8CB4-3A1099003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08282F-E1AD-0F4D-AF8A-EBA40052A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D463-D533-1A4E-B151-23FF62F508E3}" type="datetimeFigureOut">
              <a:rPr lang="it-IT" smtClean="0"/>
              <a:t>11/10/20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A187B4-1872-7A48-BF76-958362062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9F0305-A49F-B140-A084-64B969A0D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E2A2-A880-814C-9325-0841251C8C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8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31405A-03B0-5847-AD2A-BA9569302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EC12DE-B1AD-434B-A01A-A9D05851E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3F52963-A047-B14D-9497-357D1D016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CF0B86-E74A-1D43-B1F5-A1A2A4BF7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D463-D533-1A4E-B151-23FF62F508E3}" type="datetimeFigureOut">
              <a:rPr lang="it-IT" smtClean="0"/>
              <a:t>11/10/20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D6E0FF0-2DBE-5F4D-98B8-417A05BB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8B73DCE-C37F-1C4D-B169-C88EFAB37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E2A2-A880-814C-9325-0841251C8C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412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ADB24E-D976-2C47-B14E-E796B92B9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C0ECCD1-7D02-A14A-BFA2-7704CB1BC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E64D6A4-C73C-EB45-91C4-CD55CBCC2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5944F2B-9F2B-324B-AFE8-AC1065F25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765DF04-73F8-3E44-ABE7-548BDC5465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F0A9647-2C47-6049-A3A3-BAE8E1899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D463-D533-1A4E-B151-23FF62F508E3}" type="datetimeFigureOut">
              <a:rPr lang="it-IT" smtClean="0"/>
              <a:t>11/10/20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54F7B91-1591-2A4C-9CA1-079F9A69D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3E079E7-2BA2-054D-AC21-D4742A498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E2A2-A880-814C-9325-0841251C8C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42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F2CE31-DD4D-DF40-A530-36542F79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405A955-211B-044A-A33F-EDC833B46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D463-D533-1A4E-B151-23FF62F508E3}" type="datetimeFigureOut">
              <a:rPr lang="it-IT" smtClean="0"/>
              <a:t>11/10/20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FCEE70D-3444-2F42-A996-31282E9C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88C7FAA-1F1D-6F46-ACDC-0DBDA837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E2A2-A880-814C-9325-0841251C8C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92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B57D2C8-8F37-2B43-B5DC-86550732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D463-D533-1A4E-B151-23FF62F508E3}" type="datetimeFigureOut">
              <a:rPr lang="it-IT" smtClean="0"/>
              <a:t>11/10/20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95E795A-BE15-0443-AE49-77ADD6F58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34FFB8B-B3AB-6942-AC48-E7BA5BD82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E2A2-A880-814C-9325-0841251C8C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4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C9CBDA-8935-174D-9276-D2997DE53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039340-43E0-2E49-9CEE-DB0ED722A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ABF5C92-9190-7344-90EE-C1ABC25B0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F173634-5B3A-0C4A-9EBC-E72962B2E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D463-D533-1A4E-B151-23FF62F508E3}" type="datetimeFigureOut">
              <a:rPr lang="it-IT" smtClean="0"/>
              <a:t>11/10/20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1E01DE0-9603-4941-B44E-2EA0B5E50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F11B636-72A0-934D-B4FB-A08DC3E15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E2A2-A880-814C-9325-0841251C8C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827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A2D369-C64D-6444-A007-44E916EEF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E41AED1-60E7-B84F-8225-C759668AA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00D7B91-2D81-BD4F-8BE1-88525F360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45EFA3D-D0A0-8945-906C-27A05A8C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D463-D533-1A4E-B151-23FF62F508E3}" type="datetimeFigureOut">
              <a:rPr lang="it-IT" smtClean="0"/>
              <a:t>11/10/20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0DCCB89-5DEC-7A44-A576-1E9E9A822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1DD0B60-9DCD-B34D-A410-5D076513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E2A2-A880-814C-9325-0841251C8C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33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3C886C8-C009-C644-810D-8211974C0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332FDF-B192-5F4C-BAE3-FBB4C1694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A9696A-8119-0E42-ABE8-F7F911636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8D463-D533-1A4E-B151-23FF62F508E3}" type="datetimeFigureOut">
              <a:rPr lang="it-IT" smtClean="0"/>
              <a:t>11/10/20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324ED7-6692-E24C-BD92-188318D7F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1F68DD-ABE4-DE47-AE69-5CA3D4C5C7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0E2A2-A880-814C-9325-0841251C8C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058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5330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D75C303E-0CCD-A749-B877-AAC2C11A5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3113" y="1122363"/>
            <a:ext cx="4527929" cy="4287836"/>
          </a:xfrm>
        </p:spPr>
        <p:txBody>
          <a:bodyPr anchor="ctr">
            <a:normAutofit/>
          </a:bodyPr>
          <a:lstStyle/>
          <a:p>
            <a:pPr algn="r"/>
            <a:r>
              <a:rPr lang="it-IT" sz="6000" dirty="0"/>
              <a:t>Diritto del lavoro</a:t>
            </a: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9A333AA1-CF5F-1D4C-A983-4D2FECE7B9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6745258"/>
              </p:ext>
            </p:extLst>
          </p:nvPr>
        </p:nvGraphicFramePr>
        <p:xfrm>
          <a:off x="7380666" y="1122363"/>
          <a:ext cx="4116007" cy="4287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magine 2" descr="Immagine che contiene persona, uomo, interni, tavolo&#10;&#10;Descrizione generata automaticamente">
            <a:extLst>
              <a:ext uri="{FF2B5EF4-FFF2-40B4-BE49-F238E27FC236}">
                <a16:creationId xmlns:a16="http://schemas.microsoft.com/office/drawing/2014/main" id="{F93A0F6A-4B9B-5942-9347-163B462D78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00734" y="463406"/>
            <a:ext cx="1757219" cy="1317914"/>
          </a:xfrm>
          <a:prstGeom prst="rect">
            <a:avLst/>
          </a:prstGeom>
        </p:spPr>
      </p:pic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9B25697E-7173-3C40-BBB2-840F92F11C13}"/>
              </a:ext>
            </a:extLst>
          </p:cNvPr>
          <p:cNvCxnSpPr/>
          <p:nvPr/>
        </p:nvCxnSpPr>
        <p:spPr>
          <a:xfrm>
            <a:off x="6976533" y="1269999"/>
            <a:ext cx="0" cy="39600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863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1992, </a:t>
            </a:r>
            <a:r>
              <a:rPr lang="it-IT" i="1" dirty="0" err="1"/>
              <a:t>annus</a:t>
            </a:r>
            <a:r>
              <a:rPr lang="it-IT" i="1" dirty="0"/>
              <a:t> </a:t>
            </a:r>
            <a:r>
              <a:rPr lang="it-IT" i="1" dirty="0" err="1"/>
              <a:t>horribilis</a:t>
            </a:r>
            <a:r>
              <a:rPr lang="it-IT" i="1" dirty="0"/>
              <a:t> 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6 gennaio: attentato al treno Lecce-Stoccarda</a:t>
            </a:r>
          </a:p>
          <a:p>
            <a:r>
              <a:rPr lang="it-IT" dirty="0"/>
              <a:t>29 gennaio: Gladio è riconosciuta illegittima</a:t>
            </a:r>
          </a:p>
          <a:p>
            <a:r>
              <a:rPr lang="it-IT" dirty="0"/>
              <a:t>31 gennaio: conferma definitiva del maxi processo di Palermo</a:t>
            </a:r>
          </a:p>
          <a:p>
            <a:r>
              <a:rPr lang="it-IT" dirty="0"/>
              <a:t>7 febbraio: trattato di Maastricht</a:t>
            </a:r>
          </a:p>
          <a:p>
            <a:r>
              <a:rPr lang="it-IT" dirty="0"/>
              <a:t>17 febbraio: arresto di Mario Chiesa. Inizia Mani Pulite</a:t>
            </a:r>
          </a:p>
          <a:p>
            <a:r>
              <a:rPr lang="it-IT" dirty="0"/>
              <a:t>12 marzo: assassinio di Salvo Lima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5205334" cy="3541714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5 aprile elezioni (ultime con DC, prime senza PCI)</a:t>
            </a:r>
          </a:p>
          <a:p>
            <a:r>
              <a:rPr lang="it-IT" dirty="0"/>
              <a:t>(6 aprile: assedio di Sarajevo)</a:t>
            </a:r>
          </a:p>
          <a:p>
            <a:r>
              <a:rPr lang="it-IT" dirty="0"/>
              <a:t>25 aprile: Cossiga annuncia le dimissioni</a:t>
            </a:r>
          </a:p>
          <a:p>
            <a:r>
              <a:rPr lang="it-IT" dirty="0"/>
              <a:t>23 maggio: Strage di Capaci</a:t>
            </a:r>
          </a:p>
          <a:p>
            <a:r>
              <a:rPr lang="it-IT" dirty="0"/>
              <a:t>25 maggio, dopo 1 mese e 16 votazioni viene eletto il nuovo Presidente</a:t>
            </a:r>
          </a:p>
          <a:p>
            <a:r>
              <a:rPr lang="it-IT" dirty="0"/>
              <a:t>28 giugno insediamento del Governo Amato (crisi economica)</a:t>
            </a:r>
          </a:p>
          <a:p>
            <a:r>
              <a:rPr lang="it-IT" dirty="0"/>
              <a:t>19 luglio strage di via d’Amelio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7768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…segue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/>
              <a:t>Settembre: speculazione di </a:t>
            </a:r>
            <a:r>
              <a:rPr lang="it-IT" dirty="0" err="1"/>
              <a:t>Soros</a:t>
            </a:r>
            <a:r>
              <a:rPr lang="it-IT" dirty="0"/>
              <a:t> sulla Lira: oscillazione e svalutazione di </a:t>
            </a:r>
            <a:r>
              <a:rPr lang="it-IT" dirty="0" err="1"/>
              <a:t>Lit</a:t>
            </a:r>
            <a:r>
              <a:rPr lang="it-IT" dirty="0"/>
              <a:t> e £.  Svalutazione al 30%:  fuori dal Sistema Monetario Europeo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err="1"/>
              <a:t>D.legge</a:t>
            </a:r>
            <a:r>
              <a:rPr lang="it-IT" dirty="0"/>
              <a:t> settembre </a:t>
            </a:r>
          </a:p>
          <a:p>
            <a:r>
              <a:rPr lang="it-IT" dirty="0"/>
              <a:t>Legge delega 421/92</a:t>
            </a:r>
          </a:p>
          <a:p>
            <a:r>
              <a:rPr lang="it-IT" dirty="0"/>
              <a:t>Legge </a:t>
            </a:r>
            <a:r>
              <a:rPr lang="it-IT" dirty="0" err="1"/>
              <a:t>conv</a:t>
            </a:r>
            <a:r>
              <a:rPr lang="it-IT" dirty="0"/>
              <a:t>.</a:t>
            </a:r>
          </a:p>
          <a:p>
            <a:r>
              <a:rPr lang="it-IT" dirty="0"/>
              <a:t>D.lgs. Pensioni, pubblico impiego…</a:t>
            </a:r>
          </a:p>
        </p:txBody>
      </p:sp>
    </p:spTree>
    <p:extLst>
      <p:ext uri="{BB962C8B-B14F-4D97-AF65-F5344CB8AC3E}">
        <p14:creationId xmlns:p14="http://schemas.microsoft.com/office/powerpoint/2010/main" val="3517759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02768" y="260648"/>
            <a:ext cx="8077200" cy="882352"/>
          </a:xfrm>
        </p:spPr>
        <p:txBody>
          <a:bodyPr/>
          <a:lstStyle/>
          <a:p>
            <a:r>
              <a:rPr lang="it-IT" dirty="0"/>
              <a:t>Il nuovo modello di lavoro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21488" y="1668624"/>
            <a:ext cx="4878389" cy="4648200"/>
          </a:xfrm>
        </p:spPr>
        <p:txBody>
          <a:bodyPr>
            <a:normAutofit/>
          </a:bodyPr>
          <a:lstStyle/>
          <a:p>
            <a:r>
              <a:rPr lang="it-IT" sz="2800" dirty="0"/>
              <a:t>Cipputi non è più il lavoratore standard</a:t>
            </a:r>
          </a:p>
          <a:p>
            <a:r>
              <a:rPr lang="it-IT" sz="2800" dirty="0"/>
              <a:t>Il contratto di lavoro tipico «a tempo pieno» e «a tempo indeterminato» non risponde più alle esigenze.</a:t>
            </a:r>
          </a:p>
          <a:p>
            <a:r>
              <a:rPr lang="it-IT" sz="2800" dirty="0"/>
              <a:t>Si chiedono contratti diversi.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464" y="1340768"/>
            <a:ext cx="4336504" cy="53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472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Alla ricerca di nuove regole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69430" y="1628802"/>
            <a:ext cx="5150369" cy="4610680"/>
          </a:xfrm>
        </p:spPr>
        <p:txBody>
          <a:bodyPr>
            <a:normAutofit fontScale="85000" lnSpcReduction="20000"/>
          </a:bodyPr>
          <a:lstStyle/>
          <a:p>
            <a:r>
              <a:rPr lang="it-IT" sz="2000" dirty="0"/>
              <a:t>L</a:t>
            </a:r>
            <a:r>
              <a:rPr lang="it-IT" sz="2600" dirty="0"/>
              <a:t>. 196/1997, c.d. Pacchetto «Treu»</a:t>
            </a:r>
          </a:p>
          <a:p>
            <a:r>
              <a:rPr lang="it-IT" sz="2600" dirty="0"/>
              <a:t>Leggi 1997-1999 Riforma «Bassanini</a:t>
            </a:r>
            <a:r>
              <a:rPr lang="it-IT" sz="2000" dirty="0"/>
              <a:t>»</a:t>
            </a:r>
          </a:p>
          <a:p>
            <a:r>
              <a:rPr lang="it-IT" sz="2600" dirty="0"/>
              <a:t>D.lgs. 368/2001: contratto a termine</a:t>
            </a:r>
          </a:p>
          <a:p>
            <a:r>
              <a:rPr lang="it-IT" sz="2600" dirty="0"/>
              <a:t>D.lgs. 276/2003: moltiplicazione dei contratti (da un’idea di Biagi)</a:t>
            </a:r>
          </a:p>
          <a:p>
            <a:r>
              <a:rPr lang="it-IT" sz="2600" dirty="0"/>
              <a:t>2012-2014: Le riforme dell’emergenza</a:t>
            </a:r>
          </a:p>
          <a:p>
            <a:r>
              <a:rPr lang="it-IT" sz="2600" dirty="0"/>
              <a:t>L. 183/2014, Jobs </a:t>
            </a:r>
            <a:r>
              <a:rPr lang="it-IT" sz="2600" dirty="0" err="1"/>
              <a:t>Act</a:t>
            </a:r>
            <a:r>
              <a:rPr lang="it-IT" sz="2600" dirty="0"/>
              <a:t>:</a:t>
            </a:r>
          </a:p>
          <a:p>
            <a:r>
              <a:rPr lang="it-IT" sz="2600" dirty="0"/>
              <a:t>I </a:t>
            </a:r>
            <a:r>
              <a:rPr lang="it-IT" sz="2600" dirty="0" err="1"/>
              <a:t>dlgs</a:t>
            </a:r>
            <a:r>
              <a:rPr lang="it-IT" sz="2600" dirty="0"/>
              <a:t>. 2015 &amp; C. Verso nuovi modelli?</a:t>
            </a:r>
          </a:p>
          <a:p>
            <a:r>
              <a:rPr lang="it-IT" sz="2600" dirty="0"/>
              <a:t>2018 e oltre: alla ricerca della rotta da seguire.</a:t>
            </a:r>
          </a:p>
          <a:p>
            <a:endParaRPr lang="it-IT" sz="26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5" y="1628801"/>
            <a:ext cx="3758381" cy="3758381"/>
          </a:xfrm>
        </p:spPr>
      </p:pic>
    </p:spTree>
    <p:extLst>
      <p:ext uri="{BB962C8B-B14F-4D97-AF65-F5344CB8AC3E}">
        <p14:creationId xmlns:p14="http://schemas.microsoft.com/office/powerpoint/2010/main" val="3902402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3001" y="406714"/>
            <a:ext cx="8584095" cy="650243"/>
          </a:xfrm>
        </p:spPr>
        <p:txBody>
          <a:bodyPr/>
          <a:lstStyle/>
          <a:p>
            <a:r>
              <a:rPr lang="it-IT" dirty="0"/>
              <a:t>Il quadro tra crisi economica e </a:t>
            </a:r>
            <a:r>
              <a:rPr lang="it-IT" dirty="0" err="1"/>
              <a:t>covid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24343582"/>
              </p:ext>
            </p:extLst>
          </p:nvPr>
        </p:nvGraphicFramePr>
        <p:xfrm>
          <a:off x="2209800" y="1268761"/>
          <a:ext cx="7774632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2220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Dopo la Costituzione: 1948-1968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232546" y="2097088"/>
            <a:ext cx="5211950" cy="1641342"/>
          </a:xfrm>
        </p:spPr>
        <p:txBody>
          <a:bodyPr>
            <a:normAutofit/>
          </a:bodyPr>
          <a:lstStyle/>
          <a:p>
            <a:r>
              <a:rPr lang="it-IT" sz="3600" i="1" dirty="0"/>
              <a:t>La Costituzione «tradita» ed il miracolo economico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4149080"/>
            <a:ext cx="3312368" cy="2294122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56" y="2090274"/>
            <a:ext cx="3384376" cy="247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740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maggio francese ed il ‘68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41413" y="2060848"/>
            <a:ext cx="5104755" cy="3170995"/>
          </a:xfrm>
        </p:spPr>
        <p:txBody>
          <a:bodyPr/>
          <a:lstStyle/>
          <a:p>
            <a:r>
              <a:rPr lang="it-IT" dirty="0"/>
              <a:t>Gli studenti si ribellano in tutto il mondo.</a:t>
            </a:r>
          </a:p>
          <a:p>
            <a:r>
              <a:rPr lang="it-IT" dirty="0"/>
              <a:t>L’inizio del benessere e un accesso all’istruzione per nuove classi sociali determinano la richiesta di nuove regole ed il rispetto dei diritti sociali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72" y="2060848"/>
            <a:ext cx="326436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805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70033" y="296412"/>
            <a:ext cx="3617626" cy="1066130"/>
          </a:xfrm>
        </p:spPr>
        <p:txBody>
          <a:bodyPr/>
          <a:lstStyle/>
          <a:p>
            <a:r>
              <a:rPr lang="it-IT" dirty="0"/>
              <a:t>Italia, 1968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892" y="1362542"/>
            <a:ext cx="7166054" cy="48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03897" y="428178"/>
            <a:ext cx="380321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Si richiede una scuola non più riservata alle classi più agiate ed in generale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il movimento di protesta coinvolge tutti i settori della vita del paese: la scuola, l’università, la chiesa cattolica, il mondo del lavoro.</a:t>
            </a:r>
          </a:p>
        </p:txBody>
      </p:sp>
    </p:spTree>
    <p:extLst>
      <p:ext uri="{BB962C8B-B14F-4D97-AF65-F5344CB8AC3E}">
        <p14:creationId xmlns:p14="http://schemas.microsoft.com/office/powerpoint/2010/main" val="351172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11364" y="2836439"/>
            <a:ext cx="10537163" cy="3879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Pergamena 2 4"/>
          <p:cNvSpPr/>
          <p:nvPr/>
        </p:nvSpPr>
        <p:spPr>
          <a:xfrm>
            <a:off x="6096000" y="367830"/>
            <a:ext cx="5184576" cy="22474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61199" y="367830"/>
            <a:ext cx="3590683" cy="1440923"/>
          </a:xfrm>
        </p:spPr>
        <p:txBody>
          <a:bodyPr>
            <a:normAutofit fontScale="90000"/>
          </a:bodyPr>
          <a:lstStyle/>
          <a:p>
            <a:r>
              <a:rPr lang="it-IT" dirty="0"/>
              <a:t>Evoluzione e tensioni nella società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78273" y="781828"/>
            <a:ext cx="4752528" cy="1540768"/>
          </a:xfrm>
        </p:spPr>
        <p:txBody>
          <a:bodyPr>
            <a:normAutofit fontScale="40000" lnSpcReduction="20000"/>
          </a:bodyPr>
          <a:lstStyle/>
          <a:p>
            <a:r>
              <a:rPr lang="it-IT" sz="4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Istituzione delle Regioni (1970)</a:t>
            </a:r>
          </a:p>
          <a:p>
            <a:r>
              <a:rPr lang="it-IT" sz="4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Legge sul divorzio (1970)</a:t>
            </a:r>
          </a:p>
          <a:p>
            <a:r>
              <a:rPr lang="it-IT" sz="4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Riforma della scuola (1973-1974)</a:t>
            </a:r>
          </a:p>
          <a:p>
            <a:r>
              <a:rPr lang="it-IT" sz="4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Riforma del diritto di famiglia (1975)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32647" y="2909419"/>
            <a:ext cx="10115880" cy="3879152"/>
          </a:xfrm>
        </p:spPr>
        <p:txBody>
          <a:bodyPr>
            <a:noAutofit/>
          </a:bodyPr>
          <a:lstStyle/>
          <a:p>
            <a:r>
              <a:rPr lang="it-IT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12 dicembre 1969 Milano, Piazza Fontana; 17 morti 88 feriti.</a:t>
            </a:r>
          </a:p>
          <a:p>
            <a:r>
              <a:rPr lang="it-IT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22 luglio 1970 bomba nei pressi della stazione di Gioia Tauro. Deraglia un treno; 6 morti e 66 feriti.</a:t>
            </a:r>
          </a:p>
          <a:p>
            <a:r>
              <a:rPr lang="it-IT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31 maggio 1972, </a:t>
            </a:r>
            <a:r>
              <a:rPr lang="it-IT" sz="18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Peteano</a:t>
            </a:r>
            <a:r>
              <a:rPr lang="it-IT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 (GO); tre carabinieri morti.</a:t>
            </a:r>
          </a:p>
          <a:p>
            <a:r>
              <a:rPr lang="it-IT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17 maggio 1973 Bomba davanti alla Questura di Milano; 4 morti, 46 feriti</a:t>
            </a:r>
          </a:p>
          <a:p>
            <a:r>
              <a:rPr lang="it-IT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28 maggio 1974,Piazza della Loggia, Brescia, 8 morti, 102 feriti</a:t>
            </a:r>
          </a:p>
          <a:p>
            <a:r>
              <a:rPr lang="it-IT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4 agosto 1974 treno </a:t>
            </a:r>
            <a:r>
              <a:rPr lang="it-IT" sz="18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Italicus</a:t>
            </a:r>
            <a:r>
              <a:rPr lang="it-IT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, San Benedetto Val di Sambro, 12 morti,105 feriti</a:t>
            </a:r>
          </a:p>
          <a:p>
            <a:r>
              <a:rPr lang="it-IT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2 agosto 1980 Stazione di Bologna, 85 morti, 200 feriti</a:t>
            </a:r>
          </a:p>
          <a:p>
            <a:r>
              <a:rPr lang="it-IT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23 dicembre 1984, rapido 904, San Benedetto Val di Sambro, 17 morti, 260 feriti</a:t>
            </a:r>
          </a:p>
        </p:txBody>
      </p:sp>
    </p:spTree>
    <p:extLst>
      <p:ext uri="{BB962C8B-B14F-4D97-AF65-F5344CB8AC3E}">
        <p14:creationId xmlns:p14="http://schemas.microsoft.com/office/powerpoint/2010/main" val="4107510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063552" y="209550"/>
            <a:ext cx="7992888" cy="914400"/>
          </a:xfrm>
        </p:spPr>
        <p:txBody>
          <a:bodyPr>
            <a:normAutofit fontScale="90000"/>
          </a:bodyPr>
          <a:lstStyle/>
          <a:p>
            <a:r>
              <a:rPr lang="it-IT" dirty="0"/>
              <a:t>Lo Statuto dei lavoratori </a:t>
            </a:r>
            <a:br>
              <a:rPr lang="it-IT" dirty="0"/>
            </a:br>
            <a:r>
              <a:rPr lang="it-IT" sz="3100" dirty="0"/>
              <a:t>l.20.5.1970, n.300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031107" y="1155473"/>
            <a:ext cx="5181600" cy="3281640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“Norme sulla tutela della libertà e dignità dei lavoratori, della libertà sindacale e dell'attività sindacale nei luoghi di lavoro e norme sul collocamento”</a:t>
            </a:r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94" y="4107330"/>
            <a:ext cx="35242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631" y="491243"/>
            <a:ext cx="33337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9050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803ED4-5092-F74B-8D3B-EEED33D98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venti anni del cambiamento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154A0C-6863-774A-84B3-662AC5F36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2044217"/>
          </a:xfrm>
        </p:spPr>
        <p:txBody>
          <a:bodyPr/>
          <a:lstStyle/>
          <a:p>
            <a:r>
              <a:rPr lang="it-IT" dirty="0"/>
              <a:t>La crisi energetica</a:t>
            </a:r>
          </a:p>
          <a:p>
            <a:r>
              <a:rPr lang="it-IT" dirty="0"/>
              <a:t>Gli anni «di piombo»</a:t>
            </a:r>
          </a:p>
          <a:p>
            <a:r>
              <a:rPr lang="it-IT" dirty="0"/>
              <a:t>L’assistenzialismo statale e la Milano «da bere»</a:t>
            </a:r>
          </a:p>
        </p:txBody>
      </p:sp>
    </p:spTree>
    <p:extLst>
      <p:ext uri="{BB962C8B-B14F-4D97-AF65-F5344CB8AC3E}">
        <p14:creationId xmlns:p14="http://schemas.microsoft.com/office/powerpoint/2010/main" val="3579271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17FE3C3-00AD-B145-A861-C1150B803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6" y="618518"/>
            <a:ext cx="2851417" cy="1478570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rgbClr val="FFFFFF"/>
                </a:solidFill>
              </a:rPr>
              <a:t>Il debito pubblico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505C3D-3DAF-1D45-A5B3-3A98554E9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620" y="2249487"/>
            <a:ext cx="2862444" cy="3957302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In 15 anni (dal 1980 al 1995) si è passati dal 65% al 120% di rapporto debito-PIL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5CF5EF4D-B537-4648-AE79-6BD4253E0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78" y="1125437"/>
            <a:ext cx="6844045" cy="460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53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anni ‘90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209799" y="1600201"/>
            <a:ext cx="8837611" cy="4525963"/>
          </a:xfrm>
        </p:spPr>
        <p:txBody>
          <a:bodyPr>
            <a:normAutofit/>
          </a:bodyPr>
          <a:lstStyle/>
          <a:p>
            <a:r>
              <a:rPr lang="it-IT" sz="2800" dirty="0"/>
              <a:t>Cambia il mercato: l’industria non è più chiamata a produrre molto a basso costo e non detta più le regole ai consumatori (Henry Ford: potete avere la Ford T di qualsiasi colore purché sia il nero).</a:t>
            </a:r>
          </a:p>
          <a:p>
            <a:r>
              <a:rPr lang="it-IT" sz="2800" dirty="0"/>
              <a:t>Nasce il modello Toyota: la produzione just-in-time. Il magazzino scompare. Il lavoro deve diventare flessibile nei tempi, nelle professionalità, nello spazio</a:t>
            </a:r>
          </a:p>
          <a:p>
            <a:r>
              <a:rPr lang="it-IT" sz="2800" dirty="0"/>
              <a:t>Il terziario supera il manifatturiero</a:t>
            </a:r>
          </a:p>
        </p:txBody>
      </p:sp>
    </p:spTree>
    <p:extLst>
      <p:ext uri="{BB962C8B-B14F-4D97-AF65-F5344CB8AC3E}">
        <p14:creationId xmlns:p14="http://schemas.microsoft.com/office/powerpoint/2010/main" val="39330937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oXR3Z3jBsekg7NRQLn8q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KFWXxGAyYfCtF4ddJkuV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LJDTdCySrUB2DNXQJ7PB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765</Words>
  <Application>Microsoft Macintosh PowerPoint</Application>
  <PresentationFormat>Widescreen</PresentationFormat>
  <Paragraphs>86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Comic Sans MS</vt:lpstr>
      <vt:lpstr>Tw Cen MT</vt:lpstr>
      <vt:lpstr>Tema di Office</vt:lpstr>
      <vt:lpstr>Circuito</vt:lpstr>
      <vt:lpstr>Diritto del lavoro</vt:lpstr>
      <vt:lpstr>Dopo la Costituzione: 1948-1968</vt:lpstr>
      <vt:lpstr>Il maggio francese ed il ‘68</vt:lpstr>
      <vt:lpstr>Italia, 1968</vt:lpstr>
      <vt:lpstr>Evoluzione e tensioni nella società </vt:lpstr>
      <vt:lpstr>Lo Statuto dei lavoratori  l.20.5.1970, n.300</vt:lpstr>
      <vt:lpstr>I venti anni del cambiamento</vt:lpstr>
      <vt:lpstr>Il debito pubblico</vt:lpstr>
      <vt:lpstr>Gli anni ‘90</vt:lpstr>
      <vt:lpstr>1992, annus horribilis …</vt:lpstr>
      <vt:lpstr>…segue</vt:lpstr>
      <vt:lpstr>Il nuovo modello di lavoro</vt:lpstr>
      <vt:lpstr>Alla ricerca di nuove regole</vt:lpstr>
      <vt:lpstr>Il quadro tra crisi economica e covid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Diritto del lavoro</dc:title>
  <dc:creator>Alberto Avio</dc:creator>
  <cp:lastModifiedBy>Alberto Avio</cp:lastModifiedBy>
  <cp:revision>2</cp:revision>
  <dcterms:created xsi:type="dcterms:W3CDTF">2020-10-11T16:41:26Z</dcterms:created>
  <dcterms:modified xsi:type="dcterms:W3CDTF">2020-10-11T16:48:35Z</dcterms:modified>
</cp:coreProperties>
</file>