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369" r:id="rId2"/>
    <p:sldId id="370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79" r:id="rId11"/>
    <p:sldId id="378" r:id="rId12"/>
    <p:sldId id="380" r:id="rId13"/>
    <p:sldId id="381" r:id="rId14"/>
    <p:sldId id="382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9"/>
    <p:restoredTop sz="95707"/>
  </p:normalViewPr>
  <p:slideViewPr>
    <p:cSldViewPr snapToGrid="0" snapToObjects="1">
      <p:cViewPr>
        <p:scale>
          <a:sx n="54" d="100"/>
          <a:sy n="54" d="100"/>
        </p:scale>
        <p:origin x="888" y="10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mailto:alberto.avio@unife.it" TargetMode="Externa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://ipensieridiprotagora.blogspot.com/2013_04_01_archive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mailto:alberto.avio@unife.it" TargetMode="External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://ipensieridiprotagora.blogspot.com/2013_04_01_archive.html" TargetMode="External"/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EFCF1F-88AF-48CE-B10D-4E4E06EEA26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3B5F033-BC52-4237-9782-25306F4001C3}">
      <dgm:prSet/>
      <dgm:spPr/>
      <dgm:t>
        <a:bodyPr/>
        <a:lstStyle/>
        <a:p>
          <a:r>
            <a:rPr lang="it-IT" dirty="0"/>
            <a:t>È possibile chiedere spiegazioni mandando una e-mail al docente</a:t>
          </a:r>
          <a:endParaRPr lang="en-US" dirty="0"/>
        </a:p>
      </dgm:t>
    </dgm:pt>
    <dgm:pt modelId="{0697ECEF-C2E1-48DA-89A9-ECB605EF372C}" type="parTrans" cxnId="{84F00EB8-4B0C-4913-B8CA-41AA014D772A}">
      <dgm:prSet/>
      <dgm:spPr/>
      <dgm:t>
        <a:bodyPr/>
        <a:lstStyle/>
        <a:p>
          <a:endParaRPr lang="en-US"/>
        </a:p>
      </dgm:t>
    </dgm:pt>
    <dgm:pt modelId="{C834F350-CE35-4E2F-BB2E-6A4F869BA86B}" type="sibTrans" cxnId="{84F00EB8-4B0C-4913-B8CA-41AA014D772A}">
      <dgm:prSet/>
      <dgm:spPr/>
      <dgm:t>
        <a:bodyPr/>
        <a:lstStyle/>
        <a:p>
          <a:endParaRPr lang="en-US"/>
        </a:p>
      </dgm:t>
    </dgm:pt>
    <dgm:pt modelId="{691E86CC-D102-4EB4-A6B8-41655D0E30A0}">
      <dgm:prSet/>
      <dgm:spPr/>
      <dgm:t>
        <a:bodyPr/>
        <a:lstStyle/>
        <a:p>
          <a:r>
            <a:rPr lang="it-IT"/>
            <a:t>Le risposte alle domande di carattere generale saranno date nella lezione successiva o in registrazioni «ad hoc»</a:t>
          </a:r>
          <a:endParaRPr lang="en-US"/>
        </a:p>
      </dgm:t>
    </dgm:pt>
    <dgm:pt modelId="{7D24603B-FA7C-440B-A99C-565286343578}" type="parTrans" cxnId="{84890D8C-16CA-4CA9-8CB8-12A4F3FFEAC9}">
      <dgm:prSet/>
      <dgm:spPr/>
      <dgm:t>
        <a:bodyPr/>
        <a:lstStyle/>
        <a:p>
          <a:endParaRPr lang="en-US"/>
        </a:p>
      </dgm:t>
    </dgm:pt>
    <dgm:pt modelId="{74A87D82-1EA8-40BA-9408-0A6D1D93E2FA}" type="sibTrans" cxnId="{84890D8C-16CA-4CA9-8CB8-12A4F3FFEAC9}">
      <dgm:prSet/>
      <dgm:spPr/>
      <dgm:t>
        <a:bodyPr/>
        <a:lstStyle/>
        <a:p>
          <a:endParaRPr lang="en-US"/>
        </a:p>
      </dgm:t>
    </dgm:pt>
    <dgm:pt modelId="{185820F0-C88E-4134-97ED-6B0881C5D865}">
      <dgm:prSet/>
      <dgm:spPr/>
      <dgm:t>
        <a:bodyPr/>
        <a:lstStyle/>
        <a:p>
          <a:r>
            <a:rPr lang="it-IT"/>
            <a:t>Possibilità di test di autovalutazione</a:t>
          </a:r>
          <a:endParaRPr lang="en-US"/>
        </a:p>
      </dgm:t>
    </dgm:pt>
    <dgm:pt modelId="{080D5B0F-A334-4FC6-97EA-AD343ACFAEA2}" type="parTrans" cxnId="{1772B553-57A8-417D-AF63-BDB9CCC036A5}">
      <dgm:prSet/>
      <dgm:spPr/>
      <dgm:t>
        <a:bodyPr/>
        <a:lstStyle/>
        <a:p>
          <a:endParaRPr lang="en-US"/>
        </a:p>
      </dgm:t>
    </dgm:pt>
    <dgm:pt modelId="{9CD57C93-75CF-4FD6-8D78-767BE63CC65C}" type="sibTrans" cxnId="{1772B553-57A8-417D-AF63-BDB9CCC036A5}">
      <dgm:prSet/>
      <dgm:spPr/>
      <dgm:t>
        <a:bodyPr/>
        <a:lstStyle/>
        <a:p>
          <a:endParaRPr lang="en-US"/>
        </a:p>
      </dgm:t>
    </dgm:pt>
    <dgm:pt modelId="{DCA6EB9E-D6AA-4034-96ED-537681965667}">
      <dgm:prSet/>
      <dgm:spPr/>
      <dgm:t>
        <a:bodyPr/>
        <a:lstStyle/>
        <a:p>
          <a:r>
            <a:rPr lang="it-IT"/>
            <a:t>Possibilità di seminari in remoto</a:t>
          </a:r>
          <a:endParaRPr lang="en-US"/>
        </a:p>
      </dgm:t>
    </dgm:pt>
    <dgm:pt modelId="{DA61C956-09AB-4D89-9D5B-2CEE924F109C}" type="parTrans" cxnId="{CCC7B36A-CA49-4252-B744-07E1ADDEBAF2}">
      <dgm:prSet/>
      <dgm:spPr/>
      <dgm:t>
        <a:bodyPr/>
        <a:lstStyle/>
        <a:p>
          <a:endParaRPr lang="en-US"/>
        </a:p>
      </dgm:t>
    </dgm:pt>
    <dgm:pt modelId="{85E4871D-3BA1-4934-9341-633D7350F551}" type="sibTrans" cxnId="{CCC7B36A-CA49-4252-B744-07E1ADDEBAF2}">
      <dgm:prSet/>
      <dgm:spPr/>
      <dgm:t>
        <a:bodyPr/>
        <a:lstStyle/>
        <a:p>
          <a:endParaRPr lang="en-US"/>
        </a:p>
      </dgm:t>
    </dgm:pt>
    <dgm:pt modelId="{F8DC66A7-1169-47A5-B284-18BE61461301}">
      <dgm:prSet/>
      <dgm:spPr/>
      <dgm:t>
        <a:bodyPr/>
        <a:lstStyle/>
        <a:p>
          <a:r>
            <a:rPr lang="it-IT" baseline="0" dirty="0">
              <a:solidFill>
                <a:schemeClr val="tx1">
                  <a:lumMod val="65000"/>
                  <a:lumOff val="35000"/>
                </a:schemeClr>
              </a:solidFill>
              <a:hlinkClick xmlns:r="http://schemas.openxmlformats.org/officeDocument/2006/relationships" r:id="rId1"/>
            </a:rPr>
            <a:t>alberto</a:t>
          </a:r>
          <a:r>
            <a:rPr lang="it-IT" baseline="0" dirty="0">
              <a:hlinkClick xmlns:r="http://schemas.openxmlformats.org/officeDocument/2006/relationships" r:id="rId1"/>
            </a:rPr>
            <a:t>.avio@</a:t>
          </a:r>
          <a:r>
            <a:rPr lang="it-IT" baseline="0" dirty="0">
              <a:solidFill>
                <a:schemeClr val="tx1"/>
              </a:solidFill>
              <a:hlinkClick xmlns:r="http://schemas.openxmlformats.org/officeDocument/2006/relationships" r:id="rId1"/>
            </a:rPr>
            <a:t>unife</a:t>
          </a:r>
          <a:r>
            <a:rPr lang="it-IT" baseline="0" dirty="0">
              <a:hlinkClick xmlns:r="http://schemas.openxmlformats.org/officeDocument/2006/relationships" r:id="rId1"/>
            </a:rPr>
            <a:t>.it</a:t>
          </a:r>
          <a:endParaRPr lang="en-US" dirty="0"/>
        </a:p>
      </dgm:t>
    </dgm:pt>
    <dgm:pt modelId="{85CF2D82-CEEC-416C-B8BB-7D15C7F94661}" type="sibTrans" cxnId="{32FEADF1-BB74-470E-ACB3-826EE78E2DAC}">
      <dgm:prSet/>
      <dgm:spPr/>
      <dgm:t>
        <a:bodyPr/>
        <a:lstStyle/>
        <a:p>
          <a:endParaRPr lang="en-US"/>
        </a:p>
      </dgm:t>
    </dgm:pt>
    <dgm:pt modelId="{F43AD531-3786-49E6-84E9-0D7A601BC48E}" type="parTrans" cxnId="{32FEADF1-BB74-470E-ACB3-826EE78E2DAC}">
      <dgm:prSet/>
      <dgm:spPr/>
      <dgm:t>
        <a:bodyPr/>
        <a:lstStyle/>
        <a:p>
          <a:endParaRPr lang="en-US"/>
        </a:p>
      </dgm:t>
    </dgm:pt>
    <dgm:pt modelId="{6A360679-A2E4-E74C-BB95-078248668B90}" type="pres">
      <dgm:prSet presAssocID="{63EFCF1F-88AF-48CE-B10D-4E4E06EEA26D}" presName="outerComposite" presStyleCnt="0">
        <dgm:presLayoutVars>
          <dgm:chMax val="5"/>
          <dgm:dir/>
          <dgm:resizeHandles val="exact"/>
        </dgm:presLayoutVars>
      </dgm:prSet>
      <dgm:spPr/>
    </dgm:pt>
    <dgm:pt modelId="{B0102C76-180B-9A4B-ADCF-CDEB6AB2EFD9}" type="pres">
      <dgm:prSet presAssocID="{63EFCF1F-88AF-48CE-B10D-4E4E06EEA26D}" presName="dummyMaxCanvas" presStyleCnt="0">
        <dgm:presLayoutVars/>
      </dgm:prSet>
      <dgm:spPr/>
    </dgm:pt>
    <dgm:pt modelId="{5C9FBA0C-5BB3-4A44-8B90-1DBFCBD2BB27}" type="pres">
      <dgm:prSet presAssocID="{63EFCF1F-88AF-48CE-B10D-4E4E06EEA26D}" presName="FourNodes_1" presStyleLbl="node1" presStyleIdx="0" presStyleCnt="4">
        <dgm:presLayoutVars>
          <dgm:bulletEnabled val="1"/>
        </dgm:presLayoutVars>
      </dgm:prSet>
      <dgm:spPr/>
    </dgm:pt>
    <dgm:pt modelId="{023C0873-E378-274B-B49D-48F386F74DDE}" type="pres">
      <dgm:prSet presAssocID="{63EFCF1F-88AF-48CE-B10D-4E4E06EEA26D}" presName="FourNodes_2" presStyleLbl="node1" presStyleIdx="1" presStyleCnt="4">
        <dgm:presLayoutVars>
          <dgm:bulletEnabled val="1"/>
        </dgm:presLayoutVars>
      </dgm:prSet>
      <dgm:spPr/>
    </dgm:pt>
    <dgm:pt modelId="{666415C3-9C27-614F-8A86-367D0E4A5C5A}" type="pres">
      <dgm:prSet presAssocID="{63EFCF1F-88AF-48CE-B10D-4E4E06EEA26D}" presName="FourNodes_3" presStyleLbl="node1" presStyleIdx="2" presStyleCnt="4">
        <dgm:presLayoutVars>
          <dgm:bulletEnabled val="1"/>
        </dgm:presLayoutVars>
      </dgm:prSet>
      <dgm:spPr/>
    </dgm:pt>
    <dgm:pt modelId="{943594F8-CF8E-FF4D-9EE4-6B5AA265E45C}" type="pres">
      <dgm:prSet presAssocID="{63EFCF1F-88AF-48CE-B10D-4E4E06EEA26D}" presName="FourNodes_4" presStyleLbl="node1" presStyleIdx="3" presStyleCnt="4">
        <dgm:presLayoutVars>
          <dgm:bulletEnabled val="1"/>
        </dgm:presLayoutVars>
      </dgm:prSet>
      <dgm:spPr/>
    </dgm:pt>
    <dgm:pt modelId="{96FFEB28-5C71-104E-9AD5-CB95884C8FF6}" type="pres">
      <dgm:prSet presAssocID="{63EFCF1F-88AF-48CE-B10D-4E4E06EEA26D}" presName="FourConn_1-2" presStyleLbl="fgAccFollowNode1" presStyleIdx="0" presStyleCnt="3">
        <dgm:presLayoutVars>
          <dgm:bulletEnabled val="1"/>
        </dgm:presLayoutVars>
      </dgm:prSet>
      <dgm:spPr/>
    </dgm:pt>
    <dgm:pt modelId="{54D874F2-4A26-B04F-837B-D3A50C441A8F}" type="pres">
      <dgm:prSet presAssocID="{63EFCF1F-88AF-48CE-B10D-4E4E06EEA26D}" presName="FourConn_2-3" presStyleLbl="fgAccFollowNode1" presStyleIdx="1" presStyleCnt="3">
        <dgm:presLayoutVars>
          <dgm:bulletEnabled val="1"/>
        </dgm:presLayoutVars>
      </dgm:prSet>
      <dgm:spPr/>
    </dgm:pt>
    <dgm:pt modelId="{9950E2E8-6861-6A47-ACF6-724F8577D76A}" type="pres">
      <dgm:prSet presAssocID="{63EFCF1F-88AF-48CE-B10D-4E4E06EEA26D}" presName="FourConn_3-4" presStyleLbl="fgAccFollowNode1" presStyleIdx="2" presStyleCnt="3">
        <dgm:presLayoutVars>
          <dgm:bulletEnabled val="1"/>
        </dgm:presLayoutVars>
      </dgm:prSet>
      <dgm:spPr/>
    </dgm:pt>
    <dgm:pt modelId="{C220F379-1C56-514E-AA21-259738AF9347}" type="pres">
      <dgm:prSet presAssocID="{63EFCF1F-88AF-48CE-B10D-4E4E06EEA26D}" presName="FourNodes_1_text" presStyleLbl="node1" presStyleIdx="3" presStyleCnt="4">
        <dgm:presLayoutVars>
          <dgm:bulletEnabled val="1"/>
        </dgm:presLayoutVars>
      </dgm:prSet>
      <dgm:spPr/>
    </dgm:pt>
    <dgm:pt modelId="{FCED5320-EB99-9048-97EA-F80CA29D28D6}" type="pres">
      <dgm:prSet presAssocID="{63EFCF1F-88AF-48CE-B10D-4E4E06EEA26D}" presName="FourNodes_2_text" presStyleLbl="node1" presStyleIdx="3" presStyleCnt="4">
        <dgm:presLayoutVars>
          <dgm:bulletEnabled val="1"/>
        </dgm:presLayoutVars>
      </dgm:prSet>
      <dgm:spPr/>
    </dgm:pt>
    <dgm:pt modelId="{8F43D2EA-3862-354D-B4EF-8285CF059586}" type="pres">
      <dgm:prSet presAssocID="{63EFCF1F-88AF-48CE-B10D-4E4E06EEA26D}" presName="FourNodes_3_text" presStyleLbl="node1" presStyleIdx="3" presStyleCnt="4">
        <dgm:presLayoutVars>
          <dgm:bulletEnabled val="1"/>
        </dgm:presLayoutVars>
      </dgm:prSet>
      <dgm:spPr/>
    </dgm:pt>
    <dgm:pt modelId="{7DF4B519-05E1-FB49-8FBA-DE07FBDBA2B9}" type="pres">
      <dgm:prSet presAssocID="{63EFCF1F-88AF-48CE-B10D-4E4E06EEA26D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ADB2EA12-6552-6D4F-8C0A-D56F163FB9EB}" type="presOf" srcId="{185820F0-C88E-4134-97ED-6B0881C5D865}" destId="{666415C3-9C27-614F-8A86-367D0E4A5C5A}" srcOrd="0" destOrd="0" presId="urn:microsoft.com/office/officeart/2005/8/layout/vProcess5"/>
    <dgm:cxn modelId="{62983F39-ECB7-3A44-BCD5-604850E090A9}" type="presOf" srcId="{DCA6EB9E-D6AA-4034-96ED-537681965667}" destId="{7DF4B519-05E1-FB49-8FBA-DE07FBDBA2B9}" srcOrd="1" destOrd="0" presId="urn:microsoft.com/office/officeart/2005/8/layout/vProcess5"/>
    <dgm:cxn modelId="{97B6E73E-21BD-AB42-A873-EA775634D6DA}" type="presOf" srcId="{63EFCF1F-88AF-48CE-B10D-4E4E06EEA26D}" destId="{6A360679-A2E4-E74C-BB95-078248668B90}" srcOrd="0" destOrd="0" presId="urn:microsoft.com/office/officeart/2005/8/layout/vProcess5"/>
    <dgm:cxn modelId="{1772B553-57A8-417D-AF63-BDB9CCC036A5}" srcId="{63EFCF1F-88AF-48CE-B10D-4E4E06EEA26D}" destId="{185820F0-C88E-4134-97ED-6B0881C5D865}" srcOrd="2" destOrd="0" parTransId="{080D5B0F-A334-4FC6-97EA-AD343ACFAEA2}" sibTransId="{9CD57C93-75CF-4FD6-8D78-767BE63CC65C}"/>
    <dgm:cxn modelId="{C5A77769-9B6F-7446-BCA5-54F5CADB5EA0}" type="presOf" srcId="{C834F350-CE35-4E2F-BB2E-6A4F869BA86B}" destId="{96FFEB28-5C71-104E-9AD5-CB95884C8FF6}" srcOrd="0" destOrd="0" presId="urn:microsoft.com/office/officeart/2005/8/layout/vProcess5"/>
    <dgm:cxn modelId="{CCC7B36A-CA49-4252-B744-07E1ADDEBAF2}" srcId="{63EFCF1F-88AF-48CE-B10D-4E4E06EEA26D}" destId="{DCA6EB9E-D6AA-4034-96ED-537681965667}" srcOrd="3" destOrd="0" parTransId="{DA61C956-09AB-4D89-9D5B-2CEE924F109C}" sibTransId="{85E4871D-3BA1-4934-9341-633D7350F551}"/>
    <dgm:cxn modelId="{B894A670-D877-4641-AFFF-32DB12333E57}" type="presOf" srcId="{33B5F033-BC52-4237-9782-25306F4001C3}" destId="{C220F379-1C56-514E-AA21-259738AF9347}" srcOrd="1" destOrd="0" presId="urn:microsoft.com/office/officeart/2005/8/layout/vProcess5"/>
    <dgm:cxn modelId="{5A711E82-DDDA-AA49-90CA-4445CF283895}" type="presOf" srcId="{F8DC66A7-1169-47A5-B284-18BE61461301}" destId="{5C9FBA0C-5BB3-4A44-8B90-1DBFCBD2BB27}" srcOrd="0" destOrd="1" presId="urn:microsoft.com/office/officeart/2005/8/layout/vProcess5"/>
    <dgm:cxn modelId="{84890D8C-16CA-4CA9-8CB8-12A4F3FFEAC9}" srcId="{63EFCF1F-88AF-48CE-B10D-4E4E06EEA26D}" destId="{691E86CC-D102-4EB4-A6B8-41655D0E30A0}" srcOrd="1" destOrd="0" parTransId="{7D24603B-FA7C-440B-A99C-565286343578}" sibTransId="{74A87D82-1EA8-40BA-9408-0A6D1D93E2FA}"/>
    <dgm:cxn modelId="{93299B91-E8BD-7342-8C30-202EAF413008}" type="presOf" srcId="{F8DC66A7-1169-47A5-B284-18BE61461301}" destId="{C220F379-1C56-514E-AA21-259738AF9347}" srcOrd="1" destOrd="1" presId="urn:microsoft.com/office/officeart/2005/8/layout/vProcess5"/>
    <dgm:cxn modelId="{2BA731A1-3244-A84C-8528-DB797D34C6A8}" type="presOf" srcId="{9CD57C93-75CF-4FD6-8D78-767BE63CC65C}" destId="{9950E2E8-6861-6A47-ACF6-724F8577D76A}" srcOrd="0" destOrd="0" presId="urn:microsoft.com/office/officeart/2005/8/layout/vProcess5"/>
    <dgm:cxn modelId="{4B3AB9A3-548A-8849-9E52-A72A6E7FCD35}" type="presOf" srcId="{691E86CC-D102-4EB4-A6B8-41655D0E30A0}" destId="{023C0873-E378-274B-B49D-48F386F74DDE}" srcOrd="0" destOrd="0" presId="urn:microsoft.com/office/officeart/2005/8/layout/vProcess5"/>
    <dgm:cxn modelId="{E9246CAE-F663-9C48-94E7-39149E7E18AB}" type="presOf" srcId="{185820F0-C88E-4134-97ED-6B0881C5D865}" destId="{8F43D2EA-3862-354D-B4EF-8285CF059586}" srcOrd="1" destOrd="0" presId="urn:microsoft.com/office/officeart/2005/8/layout/vProcess5"/>
    <dgm:cxn modelId="{84F00EB8-4B0C-4913-B8CA-41AA014D772A}" srcId="{63EFCF1F-88AF-48CE-B10D-4E4E06EEA26D}" destId="{33B5F033-BC52-4237-9782-25306F4001C3}" srcOrd="0" destOrd="0" parTransId="{0697ECEF-C2E1-48DA-89A9-ECB605EF372C}" sibTransId="{C834F350-CE35-4E2F-BB2E-6A4F869BA86B}"/>
    <dgm:cxn modelId="{331DE0BD-AF69-144C-8021-03D4DBC94CC6}" type="presOf" srcId="{74A87D82-1EA8-40BA-9408-0A6D1D93E2FA}" destId="{54D874F2-4A26-B04F-837B-D3A50C441A8F}" srcOrd="0" destOrd="0" presId="urn:microsoft.com/office/officeart/2005/8/layout/vProcess5"/>
    <dgm:cxn modelId="{5B6009C4-757B-0D4A-92CB-F3B5C548EA4E}" type="presOf" srcId="{DCA6EB9E-D6AA-4034-96ED-537681965667}" destId="{943594F8-CF8E-FF4D-9EE4-6B5AA265E45C}" srcOrd="0" destOrd="0" presId="urn:microsoft.com/office/officeart/2005/8/layout/vProcess5"/>
    <dgm:cxn modelId="{BD2E0AE3-8871-2348-92BB-F19EB4CEA26D}" type="presOf" srcId="{33B5F033-BC52-4237-9782-25306F4001C3}" destId="{5C9FBA0C-5BB3-4A44-8B90-1DBFCBD2BB27}" srcOrd="0" destOrd="0" presId="urn:microsoft.com/office/officeart/2005/8/layout/vProcess5"/>
    <dgm:cxn modelId="{32FEADF1-BB74-470E-ACB3-826EE78E2DAC}" srcId="{33B5F033-BC52-4237-9782-25306F4001C3}" destId="{F8DC66A7-1169-47A5-B284-18BE61461301}" srcOrd="0" destOrd="0" parTransId="{F43AD531-3786-49E6-84E9-0D7A601BC48E}" sibTransId="{85CF2D82-CEEC-416C-B8BB-7D15C7F94661}"/>
    <dgm:cxn modelId="{BE6BDFFE-DFD9-324E-A430-B553F6100C68}" type="presOf" srcId="{691E86CC-D102-4EB4-A6B8-41655D0E30A0}" destId="{FCED5320-EB99-9048-97EA-F80CA29D28D6}" srcOrd="1" destOrd="0" presId="urn:microsoft.com/office/officeart/2005/8/layout/vProcess5"/>
    <dgm:cxn modelId="{9A320170-2D6D-5D48-8A7F-B40EE817C555}" type="presParOf" srcId="{6A360679-A2E4-E74C-BB95-078248668B90}" destId="{B0102C76-180B-9A4B-ADCF-CDEB6AB2EFD9}" srcOrd="0" destOrd="0" presId="urn:microsoft.com/office/officeart/2005/8/layout/vProcess5"/>
    <dgm:cxn modelId="{FDF2BE2F-8566-7942-BDAB-A9A5AA060A2D}" type="presParOf" srcId="{6A360679-A2E4-E74C-BB95-078248668B90}" destId="{5C9FBA0C-5BB3-4A44-8B90-1DBFCBD2BB27}" srcOrd="1" destOrd="0" presId="urn:microsoft.com/office/officeart/2005/8/layout/vProcess5"/>
    <dgm:cxn modelId="{A9BD7061-8CC4-264E-B785-5C80E0C8E3C2}" type="presParOf" srcId="{6A360679-A2E4-E74C-BB95-078248668B90}" destId="{023C0873-E378-274B-B49D-48F386F74DDE}" srcOrd="2" destOrd="0" presId="urn:microsoft.com/office/officeart/2005/8/layout/vProcess5"/>
    <dgm:cxn modelId="{78362D5D-D8EE-9843-90B7-0CC63C2C9F15}" type="presParOf" srcId="{6A360679-A2E4-E74C-BB95-078248668B90}" destId="{666415C3-9C27-614F-8A86-367D0E4A5C5A}" srcOrd="3" destOrd="0" presId="urn:microsoft.com/office/officeart/2005/8/layout/vProcess5"/>
    <dgm:cxn modelId="{BE1F1F40-80A6-344C-BF14-CEA6C1EAAEEF}" type="presParOf" srcId="{6A360679-A2E4-E74C-BB95-078248668B90}" destId="{943594F8-CF8E-FF4D-9EE4-6B5AA265E45C}" srcOrd="4" destOrd="0" presId="urn:microsoft.com/office/officeart/2005/8/layout/vProcess5"/>
    <dgm:cxn modelId="{C5FA69F8-827D-514D-A516-298AB460CF47}" type="presParOf" srcId="{6A360679-A2E4-E74C-BB95-078248668B90}" destId="{96FFEB28-5C71-104E-9AD5-CB95884C8FF6}" srcOrd="5" destOrd="0" presId="urn:microsoft.com/office/officeart/2005/8/layout/vProcess5"/>
    <dgm:cxn modelId="{3047A5B7-32BC-354A-868F-81807C49824F}" type="presParOf" srcId="{6A360679-A2E4-E74C-BB95-078248668B90}" destId="{54D874F2-4A26-B04F-837B-D3A50C441A8F}" srcOrd="6" destOrd="0" presId="urn:microsoft.com/office/officeart/2005/8/layout/vProcess5"/>
    <dgm:cxn modelId="{52C84381-71A2-CC4C-8723-902F423E21AD}" type="presParOf" srcId="{6A360679-A2E4-E74C-BB95-078248668B90}" destId="{9950E2E8-6861-6A47-ACF6-724F8577D76A}" srcOrd="7" destOrd="0" presId="urn:microsoft.com/office/officeart/2005/8/layout/vProcess5"/>
    <dgm:cxn modelId="{617F0A77-6F15-AF4B-80E0-24396D5D8B1F}" type="presParOf" srcId="{6A360679-A2E4-E74C-BB95-078248668B90}" destId="{C220F379-1C56-514E-AA21-259738AF9347}" srcOrd="8" destOrd="0" presId="urn:microsoft.com/office/officeart/2005/8/layout/vProcess5"/>
    <dgm:cxn modelId="{249375A8-8261-4047-8436-2F6DA6C73B96}" type="presParOf" srcId="{6A360679-A2E4-E74C-BB95-078248668B90}" destId="{FCED5320-EB99-9048-97EA-F80CA29D28D6}" srcOrd="9" destOrd="0" presId="urn:microsoft.com/office/officeart/2005/8/layout/vProcess5"/>
    <dgm:cxn modelId="{00C061BC-4A0C-4743-B58E-C7298590B9EA}" type="presParOf" srcId="{6A360679-A2E4-E74C-BB95-078248668B90}" destId="{8F43D2EA-3862-354D-B4EF-8285CF059586}" srcOrd="10" destOrd="0" presId="urn:microsoft.com/office/officeart/2005/8/layout/vProcess5"/>
    <dgm:cxn modelId="{4E37A56A-F049-674F-9EF2-D29D479520F6}" type="presParOf" srcId="{6A360679-A2E4-E74C-BB95-078248668B90}" destId="{7DF4B519-05E1-FB49-8FBA-DE07FBDBA2B9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4CD477-50B6-452F-93ED-60F62CD43EE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2654EF0-4379-43E4-BE91-FC8771554A94}">
      <dgm:prSet/>
      <dgm:spPr/>
      <dgm:t>
        <a:bodyPr/>
        <a:lstStyle/>
        <a:p>
          <a:r>
            <a:rPr lang="it-IT"/>
            <a:t>Il diritto sindacale</a:t>
          </a:r>
          <a:endParaRPr lang="en-US"/>
        </a:p>
      </dgm:t>
    </dgm:pt>
    <dgm:pt modelId="{B804D9F5-C047-4E4E-B235-142E977149EB}" type="parTrans" cxnId="{51F078D9-B611-4579-B58A-01A6C20AD5A0}">
      <dgm:prSet/>
      <dgm:spPr/>
      <dgm:t>
        <a:bodyPr/>
        <a:lstStyle/>
        <a:p>
          <a:endParaRPr lang="en-US"/>
        </a:p>
      </dgm:t>
    </dgm:pt>
    <dgm:pt modelId="{34DE230B-9076-481E-9E10-01E54F495C22}" type="sibTrans" cxnId="{51F078D9-B611-4579-B58A-01A6C20AD5A0}">
      <dgm:prSet/>
      <dgm:spPr/>
      <dgm:t>
        <a:bodyPr/>
        <a:lstStyle/>
        <a:p>
          <a:endParaRPr lang="en-US"/>
        </a:p>
      </dgm:t>
    </dgm:pt>
    <dgm:pt modelId="{AB9FDB96-DB8C-4D9A-8DF6-E8EA77259F6E}">
      <dgm:prSet/>
      <dgm:spPr/>
      <dgm:t>
        <a:bodyPr/>
        <a:lstStyle/>
        <a:p>
          <a:r>
            <a:rPr lang="it-IT"/>
            <a:t>Il diritto del lavoro in senso stretto</a:t>
          </a:r>
          <a:endParaRPr lang="en-US"/>
        </a:p>
      </dgm:t>
    </dgm:pt>
    <dgm:pt modelId="{869D82DE-C591-4FF6-9D5D-0FE65039C3C1}" type="parTrans" cxnId="{C072C4B3-CA15-4B3B-AF28-CCD12B8C3A61}">
      <dgm:prSet/>
      <dgm:spPr/>
      <dgm:t>
        <a:bodyPr/>
        <a:lstStyle/>
        <a:p>
          <a:endParaRPr lang="en-US"/>
        </a:p>
      </dgm:t>
    </dgm:pt>
    <dgm:pt modelId="{6D21C962-F9CC-4611-BD4B-B68FDC789461}" type="sibTrans" cxnId="{C072C4B3-CA15-4B3B-AF28-CCD12B8C3A61}">
      <dgm:prSet/>
      <dgm:spPr/>
      <dgm:t>
        <a:bodyPr/>
        <a:lstStyle/>
        <a:p>
          <a:endParaRPr lang="en-US"/>
        </a:p>
      </dgm:t>
    </dgm:pt>
    <dgm:pt modelId="{A6AF7004-9EA9-496E-8AEA-5A34C068E80E}">
      <dgm:prSet/>
      <dgm:spPr/>
      <dgm:t>
        <a:bodyPr/>
        <a:lstStyle/>
        <a:p>
          <a:r>
            <a:rPr lang="it-IT"/>
            <a:t>La previdenza sociale/ sicurezza sociale</a:t>
          </a:r>
          <a:endParaRPr lang="en-US"/>
        </a:p>
      </dgm:t>
    </dgm:pt>
    <dgm:pt modelId="{FDE64072-2928-4BA4-B312-BEE91DD122AE}" type="parTrans" cxnId="{4CDDD5AF-ABD6-41BA-A7C6-DBD73AD0B3D5}">
      <dgm:prSet/>
      <dgm:spPr/>
      <dgm:t>
        <a:bodyPr/>
        <a:lstStyle/>
        <a:p>
          <a:endParaRPr lang="en-US"/>
        </a:p>
      </dgm:t>
    </dgm:pt>
    <dgm:pt modelId="{EF9C938D-4F29-4B7F-93F7-05401FCBDB4B}" type="sibTrans" cxnId="{4CDDD5AF-ABD6-41BA-A7C6-DBD73AD0B3D5}">
      <dgm:prSet/>
      <dgm:spPr/>
      <dgm:t>
        <a:bodyPr/>
        <a:lstStyle/>
        <a:p>
          <a:endParaRPr lang="en-US"/>
        </a:p>
      </dgm:t>
    </dgm:pt>
    <dgm:pt modelId="{B2C26E62-90C7-4D9A-A44E-E1FB42B52E88}" type="pres">
      <dgm:prSet presAssocID="{CA4CD477-50B6-452F-93ED-60F62CD43EEA}" presName="root" presStyleCnt="0">
        <dgm:presLayoutVars>
          <dgm:dir/>
          <dgm:resizeHandles val="exact"/>
        </dgm:presLayoutVars>
      </dgm:prSet>
      <dgm:spPr/>
    </dgm:pt>
    <dgm:pt modelId="{38CE7E90-65F1-4CA2-8544-CF64422EB091}" type="pres">
      <dgm:prSet presAssocID="{A2654EF0-4379-43E4-BE91-FC8771554A94}" presName="compNode" presStyleCnt="0"/>
      <dgm:spPr/>
    </dgm:pt>
    <dgm:pt modelId="{FB851522-E2DE-4765-90CA-077C1B37818F}" type="pres">
      <dgm:prSet presAssocID="{A2654EF0-4379-43E4-BE91-FC8771554A94}" presName="bgRect" presStyleLbl="bgShp" presStyleIdx="0" presStyleCnt="3"/>
      <dgm:spPr/>
    </dgm:pt>
    <dgm:pt modelId="{EB9AAC67-5018-4632-BFA9-87BEC15E4C54}" type="pres">
      <dgm:prSet presAssocID="{A2654EF0-4379-43E4-BE91-FC8771554A9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letto"/>
        </a:ext>
      </dgm:extLst>
    </dgm:pt>
    <dgm:pt modelId="{A875A825-0ED7-4694-BCE2-8F5C12638D80}" type="pres">
      <dgm:prSet presAssocID="{A2654EF0-4379-43E4-BE91-FC8771554A94}" presName="spaceRect" presStyleCnt="0"/>
      <dgm:spPr/>
    </dgm:pt>
    <dgm:pt modelId="{F3103B33-64FB-4EDE-8F82-7C2CC607F485}" type="pres">
      <dgm:prSet presAssocID="{A2654EF0-4379-43E4-BE91-FC8771554A94}" presName="parTx" presStyleLbl="revTx" presStyleIdx="0" presStyleCnt="3">
        <dgm:presLayoutVars>
          <dgm:chMax val="0"/>
          <dgm:chPref val="0"/>
        </dgm:presLayoutVars>
      </dgm:prSet>
      <dgm:spPr/>
    </dgm:pt>
    <dgm:pt modelId="{EFC7D0F2-9025-446C-A3BC-F5CC935F4203}" type="pres">
      <dgm:prSet presAssocID="{34DE230B-9076-481E-9E10-01E54F495C22}" presName="sibTrans" presStyleCnt="0"/>
      <dgm:spPr/>
    </dgm:pt>
    <dgm:pt modelId="{63511374-1BF6-4F1C-BCA2-3CFC5D5803B7}" type="pres">
      <dgm:prSet presAssocID="{AB9FDB96-DB8C-4D9A-8DF6-E8EA77259F6E}" presName="compNode" presStyleCnt="0"/>
      <dgm:spPr/>
    </dgm:pt>
    <dgm:pt modelId="{626A2A35-4F2D-40B0-B702-3CC4B306A0C2}" type="pres">
      <dgm:prSet presAssocID="{AB9FDB96-DB8C-4D9A-8DF6-E8EA77259F6E}" presName="bgRect" presStyleLbl="bgShp" presStyleIdx="1" presStyleCnt="3"/>
      <dgm:spPr/>
    </dgm:pt>
    <dgm:pt modelId="{305D17A3-9CE9-4CF4-9E1C-3FF6FDFA6FF4}" type="pres">
      <dgm:prSet presAssocID="{AB9FDB96-DB8C-4D9A-8DF6-E8EA77259F6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9F27C973-55A9-4CB7-A273-C01E530375A6}" type="pres">
      <dgm:prSet presAssocID="{AB9FDB96-DB8C-4D9A-8DF6-E8EA77259F6E}" presName="spaceRect" presStyleCnt="0"/>
      <dgm:spPr/>
    </dgm:pt>
    <dgm:pt modelId="{67BBF4F2-0A51-473F-8386-3CC6A226A43A}" type="pres">
      <dgm:prSet presAssocID="{AB9FDB96-DB8C-4D9A-8DF6-E8EA77259F6E}" presName="parTx" presStyleLbl="revTx" presStyleIdx="1" presStyleCnt="3">
        <dgm:presLayoutVars>
          <dgm:chMax val="0"/>
          <dgm:chPref val="0"/>
        </dgm:presLayoutVars>
      </dgm:prSet>
      <dgm:spPr/>
    </dgm:pt>
    <dgm:pt modelId="{49553535-97D7-4A83-8927-E1846BCBEC4C}" type="pres">
      <dgm:prSet presAssocID="{6D21C962-F9CC-4611-BD4B-B68FDC789461}" presName="sibTrans" presStyleCnt="0"/>
      <dgm:spPr/>
    </dgm:pt>
    <dgm:pt modelId="{62067E12-F348-4D7E-B389-9C8B1F6EA683}" type="pres">
      <dgm:prSet presAssocID="{A6AF7004-9EA9-496E-8AEA-5A34C068E80E}" presName="compNode" presStyleCnt="0"/>
      <dgm:spPr/>
    </dgm:pt>
    <dgm:pt modelId="{D5A0B62C-85BD-4CC9-9F5C-A0905A5B5071}" type="pres">
      <dgm:prSet presAssocID="{A6AF7004-9EA9-496E-8AEA-5A34C068E80E}" presName="bgRect" presStyleLbl="bgShp" presStyleIdx="2" presStyleCnt="3"/>
      <dgm:spPr/>
    </dgm:pt>
    <dgm:pt modelId="{C7F932CC-2C66-4FAD-8780-6C16ECF15EAE}" type="pres">
      <dgm:prSet presAssocID="{A6AF7004-9EA9-496E-8AEA-5A34C068E80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ocial Network"/>
        </a:ext>
      </dgm:extLst>
    </dgm:pt>
    <dgm:pt modelId="{1345311C-F178-4A40-A46F-78829E2E912B}" type="pres">
      <dgm:prSet presAssocID="{A6AF7004-9EA9-496E-8AEA-5A34C068E80E}" presName="spaceRect" presStyleCnt="0"/>
      <dgm:spPr/>
    </dgm:pt>
    <dgm:pt modelId="{5CFC41A6-95D3-47C8-ABD1-D4FEAAC5EBB7}" type="pres">
      <dgm:prSet presAssocID="{A6AF7004-9EA9-496E-8AEA-5A34C068E80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36B2B310-E750-44A8-976C-D4584570700F}" type="presOf" srcId="{AB9FDB96-DB8C-4D9A-8DF6-E8EA77259F6E}" destId="{67BBF4F2-0A51-473F-8386-3CC6A226A43A}" srcOrd="0" destOrd="0" presId="urn:microsoft.com/office/officeart/2018/2/layout/IconVerticalSolidList"/>
    <dgm:cxn modelId="{54AB6876-BD5B-42F6-8A92-708AE190D94B}" type="presOf" srcId="{A6AF7004-9EA9-496E-8AEA-5A34C068E80E}" destId="{5CFC41A6-95D3-47C8-ABD1-D4FEAAC5EBB7}" srcOrd="0" destOrd="0" presId="urn:microsoft.com/office/officeart/2018/2/layout/IconVerticalSolidList"/>
    <dgm:cxn modelId="{D1FC6380-29E5-4AEB-96E5-D4DE8490080D}" type="presOf" srcId="{A2654EF0-4379-43E4-BE91-FC8771554A94}" destId="{F3103B33-64FB-4EDE-8F82-7C2CC607F485}" srcOrd="0" destOrd="0" presId="urn:microsoft.com/office/officeart/2018/2/layout/IconVerticalSolidList"/>
    <dgm:cxn modelId="{4CDDD5AF-ABD6-41BA-A7C6-DBD73AD0B3D5}" srcId="{CA4CD477-50B6-452F-93ED-60F62CD43EEA}" destId="{A6AF7004-9EA9-496E-8AEA-5A34C068E80E}" srcOrd="2" destOrd="0" parTransId="{FDE64072-2928-4BA4-B312-BEE91DD122AE}" sibTransId="{EF9C938D-4F29-4B7F-93F7-05401FCBDB4B}"/>
    <dgm:cxn modelId="{C072C4B3-CA15-4B3B-AF28-CCD12B8C3A61}" srcId="{CA4CD477-50B6-452F-93ED-60F62CD43EEA}" destId="{AB9FDB96-DB8C-4D9A-8DF6-E8EA77259F6E}" srcOrd="1" destOrd="0" parTransId="{869D82DE-C591-4FF6-9D5D-0FE65039C3C1}" sibTransId="{6D21C962-F9CC-4611-BD4B-B68FDC789461}"/>
    <dgm:cxn modelId="{51F078D9-B611-4579-B58A-01A6C20AD5A0}" srcId="{CA4CD477-50B6-452F-93ED-60F62CD43EEA}" destId="{A2654EF0-4379-43E4-BE91-FC8771554A94}" srcOrd="0" destOrd="0" parTransId="{B804D9F5-C047-4E4E-B235-142E977149EB}" sibTransId="{34DE230B-9076-481E-9E10-01E54F495C22}"/>
    <dgm:cxn modelId="{97B2EDE3-B8AB-4008-B888-2219A9F154EB}" type="presOf" srcId="{CA4CD477-50B6-452F-93ED-60F62CD43EEA}" destId="{B2C26E62-90C7-4D9A-A44E-E1FB42B52E88}" srcOrd="0" destOrd="0" presId="urn:microsoft.com/office/officeart/2018/2/layout/IconVerticalSolidList"/>
    <dgm:cxn modelId="{952158DF-FACE-4FFD-A2C3-F47648B121E2}" type="presParOf" srcId="{B2C26E62-90C7-4D9A-A44E-E1FB42B52E88}" destId="{38CE7E90-65F1-4CA2-8544-CF64422EB091}" srcOrd="0" destOrd="0" presId="urn:microsoft.com/office/officeart/2018/2/layout/IconVerticalSolidList"/>
    <dgm:cxn modelId="{B5785F6C-F466-4174-A38C-7EF6D51E2C34}" type="presParOf" srcId="{38CE7E90-65F1-4CA2-8544-CF64422EB091}" destId="{FB851522-E2DE-4765-90CA-077C1B37818F}" srcOrd="0" destOrd="0" presId="urn:microsoft.com/office/officeart/2018/2/layout/IconVerticalSolidList"/>
    <dgm:cxn modelId="{5302125B-1EEE-46E4-AA36-FFE7C6E60507}" type="presParOf" srcId="{38CE7E90-65F1-4CA2-8544-CF64422EB091}" destId="{EB9AAC67-5018-4632-BFA9-87BEC15E4C54}" srcOrd="1" destOrd="0" presId="urn:microsoft.com/office/officeart/2018/2/layout/IconVerticalSolidList"/>
    <dgm:cxn modelId="{443B4904-93A4-4DED-BF9E-112015AB5A83}" type="presParOf" srcId="{38CE7E90-65F1-4CA2-8544-CF64422EB091}" destId="{A875A825-0ED7-4694-BCE2-8F5C12638D80}" srcOrd="2" destOrd="0" presId="urn:microsoft.com/office/officeart/2018/2/layout/IconVerticalSolidList"/>
    <dgm:cxn modelId="{082E8FA9-E28F-4B1A-91E2-85E69A21A338}" type="presParOf" srcId="{38CE7E90-65F1-4CA2-8544-CF64422EB091}" destId="{F3103B33-64FB-4EDE-8F82-7C2CC607F485}" srcOrd="3" destOrd="0" presId="urn:microsoft.com/office/officeart/2018/2/layout/IconVerticalSolidList"/>
    <dgm:cxn modelId="{81D3FBB4-0374-4107-8F9C-0CB9005CB7AB}" type="presParOf" srcId="{B2C26E62-90C7-4D9A-A44E-E1FB42B52E88}" destId="{EFC7D0F2-9025-446C-A3BC-F5CC935F4203}" srcOrd="1" destOrd="0" presId="urn:microsoft.com/office/officeart/2018/2/layout/IconVerticalSolidList"/>
    <dgm:cxn modelId="{8EBD61C1-2CD6-417E-83C5-D3CB0C2F684E}" type="presParOf" srcId="{B2C26E62-90C7-4D9A-A44E-E1FB42B52E88}" destId="{63511374-1BF6-4F1C-BCA2-3CFC5D5803B7}" srcOrd="2" destOrd="0" presId="urn:microsoft.com/office/officeart/2018/2/layout/IconVerticalSolidList"/>
    <dgm:cxn modelId="{4DD785F6-9FFE-4BEA-BA6F-A1894FB43D93}" type="presParOf" srcId="{63511374-1BF6-4F1C-BCA2-3CFC5D5803B7}" destId="{626A2A35-4F2D-40B0-B702-3CC4B306A0C2}" srcOrd="0" destOrd="0" presId="urn:microsoft.com/office/officeart/2018/2/layout/IconVerticalSolidList"/>
    <dgm:cxn modelId="{188EF5E6-B09B-4AE4-949F-01E0C9ADFCA0}" type="presParOf" srcId="{63511374-1BF6-4F1C-BCA2-3CFC5D5803B7}" destId="{305D17A3-9CE9-4CF4-9E1C-3FF6FDFA6FF4}" srcOrd="1" destOrd="0" presId="urn:microsoft.com/office/officeart/2018/2/layout/IconVerticalSolidList"/>
    <dgm:cxn modelId="{7A67820C-83D6-4F5D-BD7D-B7A18F45A887}" type="presParOf" srcId="{63511374-1BF6-4F1C-BCA2-3CFC5D5803B7}" destId="{9F27C973-55A9-4CB7-A273-C01E530375A6}" srcOrd="2" destOrd="0" presId="urn:microsoft.com/office/officeart/2018/2/layout/IconVerticalSolidList"/>
    <dgm:cxn modelId="{84AFD6F9-440F-45CB-8699-8CFD053A683F}" type="presParOf" srcId="{63511374-1BF6-4F1C-BCA2-3CFC5D5803B7}" destId="{67BBF4F2-0A51-473F-8386-3CC6A226A43A}" srcOrd="3" destOrd="0" presId="urn:microsoft.com/office/officeart/2018/2/layout/IconVerticalSolidList"/>
    <dgm:cxn modelId="{A661C004-7039-4891-8D9D-4D7752954A75}" type="presParOf" srcId="{B2C26E62-90C7-4D9A-A44E-E1FB42B52E88}" destId="{49553535-97D7-4A83-8927-E1846BCBEC4C}" srcOrd="3" destOrd="0" presId="urn:microsoft.com/office/officeart/2018/2/layout/IconVerticalSolidList"/>
    <dgm:cxn modelId="{3D589DD9-6350-4A90-9092-35724D1001A8}" type="presParOf" srcId="{B2C26E62-90C7-4D9A-A44E-E1FB42B52E88}" destId="{62067E12-F348-4D7E-B389-9C8B1F6EA683}" srcOrd="4" destOrd="0" presId="urn:microsoft.com/office/officeart/2018/2/layout/IconVerticalSolidList"/>
    <dgm:cxn modelId="{CAC5725F-1D40-474C-ABD0-1DB4696CC955}" type="presParOf" srcId="{62067E12-F348-4D7E-B389-9C8B1F6EA683}" destId="{D5A0B62C-85BD-4CC9-9F5C-A0905A5B5071}" srcOrd="0" destOrd="0" presId="urn:microsoft.com/office/officeart/2018/2/layout/IconVerticalSolidList"/>
    <dgm:cxn modelId="{C6606325-A2EC-4B6A-A14C-07CE1CEDB716}" type="presParOf" srcId="{62067E12-F348-4D7E-B389-9C8B1F6EA683}" destId="{C7F932CC-2C66-4FAD-8780-6C16ECF15EAE}" srcOrd="1" destOrd="0" presId="urn:microsoft.com/office/officeart/2018/2/layout/IconVerticalSolidList"/>
    <dgm:cxn modelId="{0492D18E-3378-45F5-94D2-56C2A2709318}" type="presParOf" srcId="{62067E12-F348-4D7E-B389-9C8B1F6EA683}" destId="{1345311C-F178-4A40-A46F-78829E2E912B}" srcOrd="2" destOrd="0" presId="urn:microsoft.com/office/officeart/2018/2/layout/IconVerticalSolidList"/>
    <dgm:cxn modelId="{F8AB640B-5025-48FE-AFA7-9DCE0F575433}" type="presParOf" srcId="{62067E12-F348-4D7E-B389-9C8B1F6EA683}" destId="{5CFC41A6-95D3-47C8-ABD1-D4FEAAC5EBB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84B7DD-69F8-47A8-8A6C-123B0002F969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8898346-637D-413A-B25B-66F35336CF81}">
      <dgm:prSet/>
      <dgm:spPr/>
      <dgm:t>
        <a:bodyPr/>
        <a:lstStyle/>
        <a:p>
          <a:r>
            <a:rPr lang="it-IT"/>
            <a:t>Il diritto civile e il diritto del lavoro</a:t>
          </a:r>
          <a:endParaRPr lang="en-US"/>
        </a:p>
      </dgm:t>
    </dgm:pt>
    <dgm:pt modelId="{DFBBCEED-6AE2-4ADF-B7AB-43D89BE06AD7}" type="parTrans" cxnId="{1C207C74-26CB-4575-B499-C7D96B1D48F5}">
      <dgm:prSet/>
      <dgm:spPr/>
      <dgm:t>
        <a:bodyPr/>
        <a:lstStyle/>
        <a:p>
          <a:endParaRPr lang="en-US"/>
        </a:p>
      </dgm:t>
    </dgm:pt>
    <dgm:pt modelId="{95F802ED-EB17-4748-9DF7-62C1207689F7}" type="sibTrans" cxnId="{1C207C74-26CB-4575-B499-C7D96B1D48F5}">
      <dgm:prSet/>
      <dgm:spPr/>
      <dgm:t>
        <a:bodyPr/>
        <a:lstStyle/>
        <a:p>
          <a:endParaRPr lang="en-US"/>
        </a:p>
      </dgm:t>
    </dgm:pt>
    <dgm:pt modelId="{B604563E-2D3F-4BA1-B3F3-CB581C7B99DB}">
      <dgm:prSet/>
      <dgm:spPr/>
      <dgm:t>
        <a:bodyPr/>
        <a:lstStyle/>
        <a:p>
          <a:r>
            <a:rPr lang="it-IT"/>
            <a:t>Il contratto e la volontà contrattuale</a:t>
          </a:r>
          <a:endParaRPr lang="en-US"/>
        </a:p>
      </dgm:t>
    </dgm:pt>
    <dgm:pt modelId="{39D4FCEB-AD82-48EB-B2DC-207CC6961812}" type="parTrans" cxnId="{239B092E-6E3E-4038-8D74-67C230A74650}">
      <dgm:prSet/>
      <dgm:spPr/>
      <dgm:t>
        <a:bodyPr/>
        <a:lstStyle/>
        <a:p>
          <a:endParaRPr lang="en-US"/>
        </a:p>
      </dgm:t>
    </dgm:pt>
    <dgm:pt modelId="{FACD2301-CB8F-4F15-B552-9E860407B62F}" type="sibTrans" cxnId="{239B092E-6E3E-4038-8D74-67C230A74650}">
      <dgm:prSet/>
      <dgm:spPr/>
      <dgm:t>
        <a:bodyPr/>
        <a:lstStyle/>
        <a:p>
          <a:endParaRPr lang="en-US"/>
        </a:p>
      </dgm:t>
    </dgm:pt>
    <dgm:pt modelId="{A1AE3178-870A-4A5D-ADC0-E739035F88F3}">
      <dgm:prSet/>
      <dgm:spPr/>
      <dgm:t>
        <a:bodyPr/>
        <a:lstStyle/>
        <a:p>
          <a:r>
            <a:rPr lang="it-IT"/>
            <a:t>Il problema: il lavoro è un bene come gli altri?</a:t>
          </a:r>
          <a:endParaRPr lang="en-US"/>
        </a:p>
      </dgm:t>
    </dgm:pt>
    <dgm:pt modelId="{4B7E0A00-0538-499E-88C0-B2A57A4A3851}" type="parTrans" cxnId="{B4B85404-D07D-417E-8583-2F85AD44C9A5}">
      <dgm:prSet/>
      <dgm:spPr/>
      <dgm:t>
        <a:bodyPr/>
        <a:lstStyle/>
        <a:p>
          <a:endParaRPr lang="en-US"/>
        </a:p>
      </dgm:t>
    </dgm:pt>
    <dgm:pt modelId="{DE3D1D31-3977-4491-8CF5-6711E82B4592}" type="sibTrans" cxnId="{B4B85404-D07D-417E-8583-2F85AD44C9A5}">
      <dgm:prSet/>
      <dgm:spPr/>
      <dgm:t>
        <a:bodyPr/>
        <a:lstStyle/>
        <a:p>
          <a:endParaRPr lang="en-US"/>
        </a:p>
      </dgm:t>
    </dgm:pt>
    <dgm:pt modelId="{05F1063F-B76E-4A86-9071-9DF17B133374}">
      <dgm:prSet/>
      <dgm:spPr/>
      <dgm:t>
        <a:bodyPr/>
        <a:lstStyle/>
        <a:p>
          <a:r>
            <a:rPr lang="it-IT"/>
            <a:t>IL LAVORO NON È UNA MERCE</a:t>
          </a:r>
          <a:endParaRPr lang="en-US"/>
        </a:p>
      </dgm:t>
    </dgm:pt>
    <dgm:pt modelId="{2A1727BB-8645-4105-8CB2-45985EC3B5E9}" type="parTrans" cxnId="{A27957F8-B0FF-4313-A49B-36EE4ABA0FB9}">
      <dgm:prSet/>
      <dgm:spPr/>
      <dgm:t>
        <a:bodyPr/>
        <a:lstStyle/>
        <a:p>
          <a:endParaRPr lang="en-US"/>
        </a:p>
      </dgm:t>
    </dgm:pt>
    <dgm:pt modelId="{BCBB7A07-7ADD-4C60-A134-3A576F404CFF}" type="sibTrans" cxnId="{A27957F8-B0FF-4313-A49B-36EE4ABA0FB9}">
      <dgm:prSet/>
      <dgm:spPr/>
      <dgm:t>
        <a:bodyPr/>
        <a:lstStyle/>
        <a:p>
          <a:endParaRPr lang="en-US"/>
        </a:p>
      </dgm:t>
    </dgm:pt>
    <dgm:pt modelId="{F1D8689C-1A92-4D2D-A27A-26CAAA6D2889}" type="pres">
      <dgm:prSet presAssocID="{DB84B7DD-69F8-47A8-8A6C-123B0002F969}" presName="root" presStyleCnt="0">
        <dgm:presLayoutVars>
          <dgm:dir/>
          <dgm:resizeHandles val="exact"/>
        </dgm:presLayoutVars>
      </dgm:prSet>
      <dgm:spPr/>
    </dgm:pt>
    <dgm:pt modelId="{7577F59D-1FE4-4B6A-8B33-F4CF08E049CB}" type="pres">
      <dgm:prSet presAssocID="{DB84B7DD-69F8-47A8-8A6C-123B0002F969}" presName="container" presStyleCnt="0">
        <dgm:presLayoutVars>
          <dgm:dir/>
          <dgm:resizeHandles val="exact"/>
        </dgm:presLayoutVars>
      </dgm:prSet>
      <dgm:spPr/>
    </dgm:pt>
    <dgm:pt modelId="{7963A6D4-E3AF-4135-A5AC-1582ADED1F2B}" type="pres">
      <dgm:prSet presAssocID="{D8898346-637D-413A-B25B-66F35336CF81}" presName="compNode" presStyleCnt="0"/>
      <dgm:spPr/>
    </dgm:pt>
    <dgm:pt modelId="{53F5EED8-D477-4DFD-BE8E-D8B00EE9C9DB}" type="pres">
      <dgm:prSet presAssocID="{D8898346-637D-413A-B25B-66F35336CF81}" presName="iconBgRect" presStyleLbl="bgShp" presStyleIdx="0" presStyleCnt="4"/>
      <dgm:spPr/>
    </dgm:pt>
    <dgm:pt modelId="{B9438A12-3DD0-4998-B416-06AA3A25B02E}" type="pres">
      <dgm:prSet presAssocID="{D8898346-637D-413A-B25B-66F35336CF81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DAEC9074-5399-4388-9724-504D654B7D60}" type="pres">
      <dgm:prSet presAssocID="{D8898346-637D-413A-B25B-66F35336CF81}" presName="spaceRect" presStyleCnt="0"/>
      <dgm:spPr/>
    </dgm:pt>
    <dgm:pt modelId="{8AC68AA8-9FB8-443C-8DFC-D7347CA7CA8A}" type="pres">
      <dgm:prSet presAssocID="{D8898346-637D-413A-B25B-66F35336CF81}" presName="textRect" presStyleLbl="revTx" presStyleIdx="0" presStyleCnt="4">
        <dgm:presLayoutVars>
          <dgm:chMax val="1"/>
          <dgm:chPref val="1"/>
        </dgm:presLayoutVars>
      </dgm:prSet>
      <dgm:spPr/>
    </dgm:pt>
    <dgm:pt modelId="{32F3B896-FEDB-4B9A-A07C-860C60D1FA04}" type="pres">
      <dgm:prSet presAssocID="{95F802ED-EB17-4748-9DF7-62C1207689F7}" presName="sibTrans" presStyleLbl="sibTrans2D1" presStyleIdx="0" presStyleCnt="0"/>
      <dgm:spPr/>
    </dgm:pt>
    <dgm:pt modelId="{D95C9437-2750-43B5-A0AC-ECC5E9261065}" type="pres">
      <dgm:prSet presAssocID="{B604563E-2D3F-4BA1-B3F3-CB581C7B99DB}" presName="compNode" presStyleCnt="0"/>
      <dgm:spPr/>
    </dgm:pt>
    <dgm:pt modelId="{49C42DF2-115C-4707-B40F-A855B468EE5D}" type="pres">
      <dgm:prSet presAssocID="{B604563E-2D3F-4BA1-B3F3-CB581C7B99DB}" presName="iconBgRect" presStyleLbl="bgShp" presStyleIdx="1" presStyleCnt="4"/>
      <dgm:spPr/>
    </dgm:pt>
    <dgm:pt modelId="{D1CA3A5D-B661-4ED5-880B-0304AE0E4292}" type="pres">
      <dgm:prSet presAssocID="{B604563E-2D3F-4BA1-B3F3-CB581C7B99DB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288DDB0E-A8C2-411F-BABF-C254BE329AF3}" type="pres">
      <dgm:prSet presAssocID="{B604563E-2D3F-4BA1-B3F3-CB581C7B99DB}" presName="spaceRect" presStyleCnt="0"/>
      <dgm:spPr/>
    </dgm:pt>
    <dgm:pt modelId="{5029EE52-D9AD-44CA-BE76-B23B848DD2DD}" type="pres">
      <dgm:prSet presAssocID="{B604563E-2D3F-4BA1-B3F3-CB581C7B99DB}" presName="textRect" presStyleLbl="revTx" presStyleIdx="1" presStyleCnt="4">
        <dgm:presLayoutVars>
          <dgm:chMax val="1"/>
          <dgm:chPref val="1"/>
        </dgm:presLayoutVars>
      </dgm:prSet>
      <dgm:spPr/>
    </dgm:pt>
    <dgm:pt modelId="{4FFE2923-FC1E-4D84-A776-3004E97A7949}" type="pres">
      <dgm:prSet presAssocID="{FACD2301-CB8F-4F15-B552-9E860407B62F}" presName="sibTrans" presStyleLbl="sibTrans2D1" presStyleIdx="0" presStyleCnt="0"/>
      <dgm:spPr/>
    </dgm:pt>
    <dgm:pt modelId="{DD50A5ED-E528-45D8-8DB3-8167A14B7328}" type="pres">
      <dgm:prSet presAssocID="{A1AE3178-870A-4A5D-ADC0-E739035F88F3}" presName="compNode" presStyleCnt="0"/>
      <dgm:spPr/>
    </dgm:pt>
    <dgm:pt modelId="{3E742C83-FBE0-4A3C-9C27-39296E775202}" type="pres">
      <dgm:prSet presAssocID="{A1AE3178-870A-4A5D-ADC0-E739035F88F3}" presName="iconBgRect" presStyleLbl="bgShp" presStyleIdx="2" presStyleCnt="4"/>
      <dgm:spPr/>
    </dgm:pt>
    <dgm:pt modelId="{3F1A1E5F-9857-4133-B7B6-D93159374A22}" type="pres">
      <dgm:prSet presAssocID="{A1AE3178-870A-4A5D-ADC0-E739035F88F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BD8B8602-92F0-45E8-9F7A-5E7DEC84D36B}" type="pres">
      <dgm:prSet presAssocID="{A1AE3178-870A-4A5D-ADC0-E739035F88F3}" presName="spaceRect" presStyleCnt="0"/>
      <dgm:spPr/>
    </dgm:pt>
    <dgm:pt modelId="{E4D23A01-8DEE-4370-B94D-6C6E0A9BFDDC}" type="pres">
      <dgm:prSet presAssocID="{A1AE3178-870A-4A5D-ADC0-E739035F88F3}" presName="textRect" presStyleLbl="revTx" presStyleIdx="2" presStyleCnt="4">
        <dgm:presLayoutVars>
          <dgm:chMax val="1"/>
          <dgm:chPref val="1"/>
        </dgm:presLayoutVars>
      </dgm:prSet>
      <dgm:spPr/>
    </dgm:pt>
    <dgm:pt modelId="{DC19CCDF-F8F7-4D4B-960C-A0FC3C6292CF}" type="pres">
      <dgm:prSet presAssocID="{DE3D1D31-3977-4491-8CF5-6711E82B4592}" presName="sibTrans" presStyleLbl="sibTrans2D1" presStyleIdx="0" presStyleCnt="0"/>
      <dgm:spPr/>
    </dgm:pt>
    <dgm:pt modelId="{5116E25D-41AB-4D5F-9181-3E3ECAA9FF2C}" type="pres">
      <dgm:prSet presAssocID="{05F1063F-B76E-4A86-9071-9DF17B133374}" presName="compNode" presStyleCnt="0"/>
      <dgm:spPr/>
    </dgm:pt>
    <dgm:pt modelId="{82DDF181-1ACD-43F1-88D7-464EEF8F8E9E}" type="pres">
      <dgm:prSet presAssocID="{05F1063F-B76E-4A86-9071-9DF17B133374}" presName="iconBgRect" presStyleLbl="bgShp" presStyleIdx="3" presStyleCnt="4"/>
      <dgm:spPr/>
    </dgm:pt>
    <dgm:pt modelId="{69C28C42-4E40-42B3-8E8D-FFAFCC6CD3A9}" type="pres">
      <dgm:prSet presAssocID="{05F1063F-B76E-4A86-9071-9DF17B13337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</dgm:pt>
    <dgm:pt modelId="{039AD194-CE47-47DB-888F-90FD73579924}" type="pres">
      <dgm:prSet presAssocID="{05F1063F-B76E-4A86-9071-9DF17B133374}" presName="spaceRect" presStyleCnt="0"/>
      <dgm:spPr/>
    </dgm:pt>
    <dgm:pt modelId="{253D6B1F-9FB4-4957-8DB4-FDECB0121D8C}" type="pres">
      <dgm:prSet presAssocID="{05F1063F-B76E-4A86-9071-9DF17B13337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4B85404-D07D-417E-8583-2F85AD44C9A5}" srcId="{DB84B7DD-69F8-47A8-8A6C-123B0002F969}" destId="{A1AE3178-870A-4A5D-ADC0-E739035F88F3}" srcOrd="2" destOrd="0" parTransId="{4B7E0A00-0538-499E-88C0-B2A57A4A3851}" sibTransId="{DE3D1D31-3977-4491-8CF5-6711E82B4592}"/>
    <dgm:cxn modelId="{07334017-D8CF-4CB0-B10C-20538777262A}" type="presOf" srcId="{A1AE3178-870A-4A5D-ADC0-E739035F88F3}" destId="{E4D23A01-8DEE-4370-B94D-6C6E0A9BFDDC}" srcOrd="0" destOrd="0" presId="urn:microsoft.com/office/officeart/2018/2/layout/IconCircleList"/>
    <dgm:cxn modelId="{1AAE4719-986D-45E0-9D00-2A0FC06B6569}" type="presOf" srcId="{95F802ED-EB17-4748-9DF7-62C1207689F7}" destId="{32F3B896-FEDB-4B9A-A07C-860C60D1FA04}" srcOrd="0" destOrd="0" presId="urn:microsoft.com/office/officeart/2018/2/layout/IconCircleList"/>
    <dgm:cxn modelId="{7FD2661C-2608-4AF8-BB07-C106F8746ECF}" type="presOf" srcId="{DE3D1D31-3977-4491-8CF5-6711E82B4592}" destId="{DC19CCDF-F8F7-4D4B-960C-A0FC3C6292CF}" srcOrd="0" destOrd="0" presId="urn:microsoft.com/office/officeart/2018/2/layout/IconCircleList"/>
    <dgm:cxn modelId="{239B092E-6E3E-4038-8D74-67C230A74650}" srcId="{DB84B7DD-69F8-47A8-8A6C-123B0002F969}" destId="{B604563E-2D3F-4BA1-B3F3-CB581C7B99DB}" srcOrd="1" destOrd="0" parTransId="{39D4FCEB-AD82-48EB-B2DC-207CC6961812}" sibTransId="{FACD2301-CB8F-4F15-B552-9E860407B62F}"/>
    <dgm:cxn modelId="{BD099A4D-FB51-4A15-B9B8-C68CE8778ADF}" type="presOf" srcId="{05F1063F-B76E-4A86-9071-9DF17B133374}" destId="{253D6B1F-9FB4-4957-8DB4-FDECB0121D8C}" srcOrd="0" destOrd="0" presId="urn:microsoft.com/office/officeart/2018/2/layout/IconCircleList"/>
    <dgm:cxn modelId="{1C207C74-26CB-4575-B499-C7D96B1D48F5}" srcId="{DB84B7DD-69F8-47A8-8A6C-123B0002F969}" destId="{D8898346-637D-413A-B25B-66F35336CF81}" srcOrd="0" destOrd="0" parTransId="{DFBBCEED-6AE2-4ADF-B7AB-43D89BE06AD7}" sibTransId="{95F802ED-EB17-4748-9DF7-62C1207689F7}"/>
    <dgm:cxn modelId="{BCFA19BE-1A8F-4045-8642-B13BD6A39CBD}" type="presOf" srcId="{B604563E-2D3F-4BA1-B3F3-CB581C7B99DB}" destId="{5029EE52-D9AD-44CA-BE76-B23B848DD2DD}" srcOrd="0" destOrd="0" presId="urn:microsoft.com/office/officeart/2018/2/layout/IconCircleList"/>
    <dgm:cxn modelId="{DBB7B1C0-33EC-4A7B-8653-981BED81E68A}" type="presOf" srcId="{FACD2301-CB8F-4F15-B552-9E860407B62F}" destId="{4FFE2923-FC1E-4D84-A776-3004E97A7949}" srcOrd="0" destOrd="0" presId="urn:microsoft.com/office/officeart/2018/2/layout/IconCircleList"/>
    <dgm:cxn modelId="{0113B5DA-8FFC-4121-A4D8-018BCAF0C0E8}" type="presOf" srcId="{D8898346-637D-413A-B25B-66F35336CF81}" destId="{8AC68AA8-9FB8-443C-8DFC-D7347CA7CA8A}" srcOrd="0" destOrd="0" presId="urn:microsoft.com/office/officeart/2018/2/layout/IconCircleList"/>
    <dgm:cxn modelId="{A27957F8-B0FF-4313-A49B-36EE4ABA0FB9}" srcId="{DB84B7DD-69F8-47A8-8A6C-123B0002F969}" destId="{05F1063F-B76E-4A86-9071-9DF17B133374}" srcOrd="3" destOrd="0" parTransId="{2A1727BB-8645-4105-8CB2-45985EC3B5E9}" sibTransId="{BCBB7A07-7ADD-4C60-A134-3A576F404CFF}"/>
    <dgm:cxn modelId="{00125FFD-F488-41F9-99A1-97A32A12B56B}" type="presOf" srcId="{DB84B7DD-69F8-47A8-8A6C-123B0002F969}" destId="{F1D8689C-1A92-4D2D-A27A-26CAAA6D2889}" srcOrd="0" destOrd="0" presId="urn:microsoft.com/office/officeart/2018/2/layout/IconCircleList"/>
    <dgm:cxn modelId="{3D1D2632-45F0-4983-8168-230E352E2E0F}" type="presParOf" srcId="{F1D8689C-1A92-4D2D-A27A-26CAAA6D2889}" destId="{7577F59D-1FE4-4B6A-8B33-F4CF08E049CB}" srcOrd="0" destOrd="0" presId="urn:microsoft.com/office/officeart/2018/2/layout/IconCircleList"/>
    <dgm:cxn modelId="{EF13D523-556D-4765-BCDF-959794527825}" type="presParOf" srcId="{7577F59D-1FE4-4B6A-8B33-F4CF08E049CB}" destId="{7963A6D4-E3AF-4135-A5AC-1582ADED1F2B}" srcOrd="0" destOrd="0" presId="urn:microsoft.com/office/officeart/2018/2/layout/IconCircleList"/>
    <dgm:cxn modelId="{E5167E27-0119-484B-8BE0-7217FF5BB5A1}" type="presParOf" srcId="{7963A6D4-E3AF-4135-A5AC-1582ADED1F2B}" destId="{53F5EED8-D477-4DFD-BE8E-D8B00EE9C9DB}" srcOrd="0" destOrd="0" presId="urn:microsoft.com/office/officeart/2018/2/layout/IconCircleList"/>
    <dgm:cxn modelId="{F7D4A73D-BB1A-40D0-9CA6-B926BE356260}" type="presParOf" srcId="{7963A6D4-E3AF-4135-A5AC-1582ADED1F2B}" destId="{B9438A12-3DD0-4998-B416-06AA3A25B02E}" srcOrd="1" destOrd="0" presId="urn:microsoft.com/office/officeart/2018/2/layout/IconCircleList"/>
    <dgm:cxn modelId="{8FDF82F4-2513-4F10-AA0D-9152E9B82E10}" type="presParOf" srcId="{7963A6D4-E3AF-4135-A5AC-1582ADED1F2B}" destId="{DAEC9074-5399-4388-9724-504D654B7D60}" srcOrd="2" destOrd="0" presId="urn:microsoft.com/office/officeart/2018/2/layout/IconCircleList"/>
    <dgm:cxn modelId="{33D32115-4DB7-4047-A479-0930A8A6FE33}" type="presParOf" srcId="{7963A6D4-E3AF-4135-A5AC-1582ADED1F2B}" destId="{8AC68AA8-9FB8-443C-8DFC-D7347CA7CA8A}" srcOrd="3" destOrd="0" presId="urn:microsoft.com/office/officeart/2018/2/layout/IconCircleList"/>
    <dgm:cxn modelId="{F7067764-7FCE-4E05-B25C-1692B8818AB2}" type="presParOf" srcId="{7577F59D-1FE4-4B6A-8B33-F4CF08E049CB}" destId="{32F3B896-FEDB-4B9A-A07C-860C60D1FA04}" srcOrd="1" destOrd="0" presId="urn:microsoft.com/office/officeart/2018/2/layout/IconCircleList"/>
    <dgm:cxn modelId="{A230D9AB-0820-4F84-9DF0-75600A9F8BAC}" type="presParOf" srcId="{7577F59D-1FE4-4B6A-8B33-F4CF08E049CB}" destId="{D95C9437-2750-43B5-A0AC-ECC5E9261065}" srcOrd="2" destOrd="0" presId="urn:microsoft.com/office/officeart/2018/2/layout/IconCircleList"/>
    <dgm:cxn modelId="{88DB6136-5C3D-4403-BA3E-3FD0CDDA63E1}" type="presParOf" srcId="{D95C9437-2750-43B5-A0AC-ECC5E9261065}" destId="{49C42DF2-115C-4707-B40F-A855B468EE5D}" srcOrd="0" destOrd="0" presId="urn:microsoft.com/office/officeart/2018/2/layout/IconCircleList"/>
    <dgm:cxn modelId="{B7385356-4859-42D4-8D6D-8963FFEBF8B7}" type="presParOf" srcId="{D95C9437-2750-43B5-A0AC-ECC5E9261065}" destId="{D1CA3A5D-B661-4ED5-880B-0304AE0E4292}" srcOrd="1" destOrd="0" presId="urn:microsoft.com/office/officeart/2018/2/layout/IconCircleList"/>
    <dgm:cxn modelId="{E3D33B89-E86E-4BD9-8966-851AB254A099}" type="presParOf" srcId="{D95C9437-2750-43B5-A0AC-ECC5E9261065}" destId="{288DDB0E-A8C2-411F-BABF-C254BE329AF3}" srcOrd="2" destOrd="0" presId="urn:microsoft.com/office/officeart/2018/2/layout/IconCircleList"/>
    <dgm:cxn modelId="{46946A0F-08E2-4555-9F2A-0AA2D37D7974}" type="presParOf" srcId="{D95C9437-2750-43B5-A0AC-ECC5E9261065}" destId="{5029EE52-D9AD-44CA-BE76-B23B848DD2DD}" srcOrd="3" destOrd="0" presId="urn:microsoft.com/office/officeart/2018/2/layout/IconCircleList"/>
    <dgm:cxn modelId="{A2997204-70ED-4695-81D6-7CE4C6A6FC8B}" type="presParOf" srcId="{7577F59D-1FE4-4B6A-8B33-F4CF08E049CB}" destId="{4FFE2923-FC1E-4D84-A776-3004E97A7949}" srcOrd="3" destOrd="0" presId="urn:microsoft.com/office/officeart/2018/2/layout/IconCircleList"/>
    <dgm:cxn modelId="{3DD95C06-320C-4978-9EB6-3FC1928147C0}" type="presParOf" srcId="{7577F59D-1FE4-4B6A-8B33-F4CF08E049CB}" destId="{DD50A5ED-E528-45D8-8DB3-8167A14B7328}" srcOrd="4" destOrd="0" presId="urn:microsoft.com/office/officeart/2018/2/layout/IconCircleList"/>
    <dgm:cxn modelId="{CE861FEB-A39A-4246-86D1-2B2A008C56EE}" type="presParOf" srcId="{DD50A5ED-E528-45D8-8DB3-8167A14B7328}" destId="{3E742C83-FBE0-4A3C-9C27-39296E775202}" srcOrd="0" destOrd="0" presId="urn:microsoft.com/office/officeart/2018/2/layout/IconCircleList"/>
    <dgm:cxn modelId="{CF206226-D3DC-44AD-9A1F-F8EA3BDFCA24}" type="presParOf" srcId="{DD50A5ED-E528-45D8-8DB3-8167A14B7328}" destId="{3F1A1E5F-9857-4133-B7B6-D93159374A22}" srcOrd="1" destOrd="0" presId="urn:microsoft.com/office/officeart/2018/2/layout/IconCircleList"/>
    <dgm:cxn modelId="{FB0F1CDB-A58A-4CF9-BBBA-EEB6A7C49672}" type="presParOf" srcId="{DD50A5ED-E528-45D8-8DB3-8167A14B7328}" destId="{BD8B8602-92F0-45E8-9F7A-5E7DEC84D36B}" srcOrd="2" destOrd="0" presId="urn:microsoft.com/office/officeart/2018/2/layout/IconCircleList"/>
    <dgm:cxn modelId="{381F5825-1B15-470A-B9C0-B91B0EB25623}" type="presParOf" srcId="{DD50A5ED-E528-45D8-8DB3-8167A14B7328}" destId="{E4D23A01-8DEE-4370-B94D-6C6E0A9BFDDC}" srcOrd="3" destOrd="0" presId="urn:microsoft.com/office/officeart/2018/2/layout/IconCircleList"/>
    <dgm:cxn modelId="{A503DFC3-ED13-497E-8CCA-43CDBB5521DA}" type="presParOf" srcId="{7577F59D-1FE4-4B6A-8B33-F4CF08E049CB}" destId="{DC19CCDF-F8F7-4D4B-960C-A0FC3C6292CF}" srcOrd="5" destOrd="0" presId="urn:microsoft.com/office/officeart/2018/2/layout/IconCircleList"/>
    <dgm:cxn modelId="{B9E2835E-59C0-492E-B8CF-63366D2F35D6}" type="presParOf" srcId="{7577F59D-1FE4-4B6A-8B33-F4CF08E049CB}" destId="{5116E25D-41AB-4D5F-9181-3E3ECAA9FF2C}" srcOrd="6" destOrd="0" presId="urn:microsoft.com/office/officeart/2018/2/layout/IconCircleList"/>
    <dgm:cxn modelId="{E78BDCA1-173E-47C2-B18F-3C91934A8644}" type="presParOf" srcId="{5116E25D-41AB-4D5F-9181-3E3ECAA9FF2C}" destId="{82DDF181-1ACD-43F1-88D7-464EEF8F8E9E}" srcOrd="0" destOrd="0" presId="urn:microsoft.com/office/officeart/2018/2/layout/IconCircleList"/>
    <dgm:cxn modelId="{0F26FC28-2BB8-4AB1-8362-DB149617D9FE}" type="presParOf" srcId="{5116E25D-41AB-4D5F-9181-3E3ECAA9FF2C}" destId="{69C28C42-4E40-42B3-8E8D-FFAFCC6CD3A9}" srcOrd="1" destOrd="0" presId="urn:microsoft.com/office/officeart/2018/2/layout/IconCircleList"/>
    <dgm:cxn modelId="{978FFCAF-7C05-4C78-A55B-C528A90E11A7}" type="presParOf" srcId="{5116E25D-41AB-4D5F-9181-3E3ECAA9FF2C}" destId="{039AD194-CE47-47DB-888F-90FD73579924}" srcOrd="2" destOrd="0" presId="urn:microsoft.com/office/officeart/2018/2/layout/IconCircleList"/>
    <dgm:cxn modelId="{1BD3C481-ADA3-4779-BBD7-B5E37BB72796}" type="presParOf" srcId="{5116E25D-41AB-4D5F-9181-3E3ECAA9FF2C}" destId="{253D6B1F-9FB4-4957-8DB4-FDECB0121D8C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7E156CC-9E37-4D7E-9B35-46675E0F457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632CF7F-10D5-4944-BA05-26AC616053AA}">
      <dgm:prSet/>
      <dgm:spPr/>
      <dgm:t>
        <a:bodyPr/>
        <a:lstStyle/>
        <a:p>
          <a:r>
            <a:rPr lang="it-IT"/>
            <a:t>Il lavoratore è tutelato in quanto contraente debole</a:t>
          </a:r>
          <a:endParaRPr lang="en-US"/>
        </a:p>
      </dgm:t>
    </dgm:pt>
    <dgm:pt modelId="{A84FDF0D-2BCC-4112-99BE-10FD1F08A03A}" type="parTrans" cxnId="{C023894E-DE1E-4674-A23C-02FBA80B3152}">
      <dgm:prSet/>
      <dgm:spPr/>
      <dgm:t>
        <a:bodyPr/>
        <a:lstStyle/>
        <a:p>
          <a:endParaRPr lang="en-US"/>
        </a:p>
      </dgm:t>
    </dgm:pt>
    <dgm:pt modelId="{AB7BAB1C-BA6F-483E-8174-D0CF60263223}" type="sibTrans" cxnId="{C023894E-DE1E-4674-A23C-02FBA80B3152}">
      <dgm:prSet/>
      <dgm:spPr/>
      <dgm:t>
        <a:bodyPr/>
        <a:lstStyle/>
        <a:p>
          <a:endParaRPr lang="en-US"/>
        </a:p>
      </dgm:t>
    </dgm:pt>
    <dgm:pt modelId="{7BC373BB-AF63-4C91-8689-39A6454AD8B6}">
      <dgm:prSet/>
      <dgm:spPr/>
      <dgm:t>
        <a:bodyPr/>
        <a:lstStyle/>
        <a:p>
          <a:r>
            <a:rPr lang="it-IT"/>
            <a:t>Le tutele sono di diverso livello</a:t>
          </a:r>
          <a:endParaRPr lang="en-US"/>
        </a:p>
      </dgm:t>
    </dgm:pt>
    <dgm:pt modelId="{4FE940EE-E3F2-4127-BFCE-C68CA693E07F}" type="parTrans" cxnId="{E1EFF3BE-8943-4447-8429-6352CFC256DA}">
      <dgm:prSet/>
      <dgm:spPr/>
      <dgm:t>
        <a:bodyPr/>
        <a:lstStyle/>
        <a:p>
          <a:endParaRPr lang="en-US"/>
        </a:p>
      </dgm:t>
    </dgm:pt>
    <dgm:pt modelId="{BDD29689-23B7-4EE5-A1C9-7325BADD699D}" type="sibTrans" cxnId="{E1EFF3BE-8943-4447-8429-6352CFC256DA}">
      <dgm:prSet/>
      <dgm:spPr/>
      <dgm:t>
        <a:bodyPr/>
        <a:lstStyle/>
        <a:p>
          <a:endParaRPr lang="en-US"/>
        </a:p>
      </dgm:t>
    </dgm:pt>
    <dgm:pt modelId="{8A85960F-B828-4A6D-9643-86AB11015E18}">
      <dgm:prSet/>
      <dgm:spPr/>
      <dgm:t>
        <a:bodyPr/>
        <a:lstStyle/>
        <a:p>
          <a:r>
            <a:rPr lang="it-IT"/>
            <a:t>Normativa</a:t>
          </a:r>
          <a:endParaRPr lang="en-US"/>
        </a:p>
      </dgm:t>
    </dgm:pt>
    <dgm:pt modelId="{2E953593-9F25-4252-ADB2-0142EC46AE77}" type="parTrans" cxnId="{81A78E84-F6A8-4080-9203-8825210BFD9C}">
      <dgm:prSet/>
      <dgm:spPr/>
      <dgm:t>
        <a:bodyPr/>
        <a:lstStyle/>
        <a:p>
          <a:endParaRPr lang="en-US"/>
        </a:p>
      </dgm:t>
    </dgm:pt>
    <dgm:pt modelId="{08F218E1-31A7-4F8A-B25E-A9017FE1ACA1}" type="sibTrans" cxnId="{81A78E84-F6A8-4080-9203-8825210BFD9C}">
      <dgm:prSet/>
      <dgm:spPr/>
      <dgm:t>
        <a:bodyPr/>
        <a:lstStyle/>
        <a:p>
          <a:endParaRPr lang="en-US"/>
        </a:p>
      </dgm:t>
    </dgm:pt>
    <dgm:pt modelId="{C2F26179-0A40-47DB-B2F6-09AA7078869E}">
      <dgm:prSet/>
      <dgm:spPr/>
      <dgm:t>
        <a:bodyPr/>
        <a:lstStyle/>
        <a:p>
          <a:r>
            <a:rPr lang="it-IT"/>
            <a:t>Contrattuale</a:t>
          </a:r>
          <a:endParaRPr lang="en-US"/>
        </a:p>
      </dgm:t>
    </dgm:pt>
    <dgm:pt modelId="{A49EA0EE-1D33-4658-9AC1-35C2F235338D}" type="parTrans" cxnId="{335E948A-AEB1-4BC0-8520-B60EFF18728D}">
      <dgm:prSet/>
      <dgm:spPr/>
      <dgm:t>
        <a:bodyPr/>
        <a:lstStyle/>
        <a:p>
          <a:endParaRPr lang="en-US"/>
        </a:p>
      </dgm:t>
    </dgm:pt>
    <dgm:pt modelId="{134FA12B-3E4C-4A18-B144-C12FF44F65EA}" type="sibTrans" cxnId="{335E948A-AEB1-4BC0-8520-B60EFF18728D}">
      <dgm:prSet/>
      <dgm:spPr/>
      <dgm:t>
        <a:bodyPr/>
        <a:lstStyle/>
        <a:p>
          <a:endParaRPr lang="en-US"/>
        </a:p>
      </dgm:t>
    </dgm:pt>
    <dgm:pt modelId="{1C109455-3296-4B9D-A064-E349AC44F869}">
      <dgm:prSet/>
      <dgm:spPr/>
      <dgm:t>
        <a:bodyPr/>
        <a:lstStyle/>
        <a:p>
          <a:r>
            <a:rPr lang="it-IT"/>
            <a:t>Sociale </a:t>
          </a:r>
          <a:endParaRPr lang="en-US"/>
        </a:p>
      </dgm:t>
    </dgm:pt>
    <dgm:pt modelId="{4CD3A724-0782-4E28-A360-0A6D8543E7D2}" type="parTrans" cxnId="{2E476BBB-B181-4554-A9F9-492B750B4A3E}">
      <dgm:prSet/>
      <dgm:spPr/>
      <dgm:t>
        <a:bodyPr/>
        <a:lstStyle/>
        <a:p>
          <a:endParaRPr lang="en-US"/>
        </a:p>
      </dgm:t>
    </dgm:pt>
    <dgm:pt modelId="{BB59B90F-8ED6-4022-A1FF-430A05846698}" type="sibTrans" cxnId="{2E476BBB-B181-4554-A9F9-492B750B4A3E}">
      <dgm:prSet/>
      <dgm:spPr/>
      <dgm:t>
        <a:bodyPr/>
        <a:lstStyle/>
        <a:p>
          <a:endParaRPr lang="en-US"/>
        </a:p>
      </dgm:t>
    </dgm:pt>
    <dgm:pt modelId="{EEB07EF0-5CB9-8B4B-BA69-5DAF4D4AEED5}" type="pres">
      <dgm:prSet presAssocID="{F7E156CC-9E37-4D7E-9B35-46675E0F4579}" presName="linear" presStyleCnt="0">
        <dgm:presLayoutVars>
          <dgm:dir/>
          <dgm:animLvl val="lvl"/>
          <dgm:resizeHandles val="exact"/>
        </dgm:presLayoutVars>
      </dgm:prSet>
      <dgm:spPr/>
    </dgm:pt>
    <dgm:pt modelId="{0FE81518-37B5-C442-A11B-23C95830A455}" type="pres">
      <dgm:prSet presAssocID="{C632CF7F-10D5-4944-BA05-26AC616053AA}" presName="parentLin" presStyleCnt="0"/>
      <dgm:spPr/>
    </dgm:pt>
    <dgm:pt modelId="{B0B1EA11-0AE2-AA48-80EC-5D916AAEF7F1}" type="pres">
      <dgm:prSet presAssocID="{C632CF7F-10D5-4944-BA05-26AC616053AA}" presName="parentLeftMargin" presStyleLbl="node1" presStyleIdx="0" presStyleCnt="2"/>
      <dgm:spPr/>
    </dgm:pt>
    <dgm:pt modelId="{D0BE332F-F4BA-D949-AE54-B1E73B6874C2}" type="pres">
      <dgm:prSet presAssocID="{C632CF7F-10D5-4944-BA05-26AC616053A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4CBCE2D-9105-104F-B3CC-A9CE72199790}" type="pres">
      <dgm:prSet presAssocID="{C632CF7F-10D5-4944-BA05-26AC616053AA}" presName="negativeSpace" presStyleCnt="0"/>
      <dgm:spPr/>
    </dgm:pt>
    <dgm:pt modelId="{F52F69F7-EC05-274A-80DF-D04445A1B2D2}" type="pres">
      <dgm:prSet presAssocID="{C632CF7F-10D5-4944-BA05-26AC616053AA}" presName="childText" presStyleLbl="conFgAcc1" presStyleIdx="0" presStyleCnt="2">
        <dgm:presLayoutVars>
          <dgm:bulletEnabled val="1"/>
        </dgm:presLayoutVars>
      </dgm:prSet>
      <dgm:spPr/>
    </dgm:pt>
    <dgm:pt modelId="{BA2E61F6-58A5-C84D-9C48-42625B4B119D}" type="pres">
      <dgm:prSet presAssocID="{AB7BAB1C-BA6F-483E-8174-D0CF60263223}" presName="spaceBetweenRectangles" presStyleCnt="0"/>
      <dgm:spPr/>
    </dgm:pt>
    <dgm:pt modelId="{4A8B7448-783F-224C-87D6-1231CED372C7}" type="pres">
      <dgm:prSet presAssocID="{7BC373BB-AF63-4C91-8689-39A6454AD8B6}" presName="parentLin" presStyleCnt="0"/>
      <dgm:spPr/>
    </dgm:pt>
    <dgm:pt modelId="{03E5A7DA-48DF-AB45-8381-290CF4D34A37}" type="pres">
      <dgm:prSet presAssocID="{7BC373BB-AF63-4C91-8689-39A6454AD8B6}" presName="parentLeftMargin" presStyleLbl="node1" presStyleIdx="0" presStyleCnt="2"/>
      <dgm:spPr/>
    </dgm:pt>
    <dgm:pt modelId="{504A8C94-A678-4F48-96FA-18CD6E47DA30}" type="pres">
      <dgm:prSet presAssocID="{7BC373BB-AF63-4C91-8689-39A6454AD8B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D41EB10-BA6E-8A4C-99BB-024952478746}" type="pres">
      <dgm:prSet presAssocID="{7BC373BB-AF63-4C91-8689-39A6454AD8B6}" presName="negativeSpace" presStyleCnt="0"/>
      <dgm:spPr/>
    </dgm:pt>
    <dgm:pt modelId="{BC778E11-A567-4B4F-8185-9B817BA4A7A2}" type="pres">
      <dgm:prSet presAssocID="{7BC373BB-AF63-4C91-8689-39A6454AD8B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3B1B614-66F4-944B-A5B2-D742B5D6D1E4}" type="presOf" srcId="{F7E156CC-9E37-4D7E-9B35-46675E0F4579}" destId="{EEB07EF0-5CB9-8B4B-BA69-5DAF4D4AEED5}" srcOrd="0" destOrd="0" presId="urn:microsoft.com/office/officeart/2005/8/layout/list1"/>
    <dgm:cxn modelId="{A33DC749-BAA6-0C44-9AAB-0E51EB708A4F}" type="presOf" srcId="{1C109455-3296-4B9D-A064-E349AC44F869}" destId="{BC778E11-A567-4B4F-8185-9B817BA4A7A2}" srcOrd="0" destOrd="2" presId="urn:microsoft.com/office/officeart/2005/8/layout/list1"/>
    <dgm:cxn modelId="{C023894E-DE1E-4674-A23C-02FBA80B3152}" srcId="{F7E156CC-9E37-4D7E-9B35-46675E0F4579}" destId="{C632CF7F-10D5-4944-BA05-26AC616053AA}" srcOrd="0" destOrd="0" parTransId="{A84FDF0D-2BCC-4112-99BE-10FD1F08A03A}" sibTransId="{AB7BAB1C-BA6F-483E-8174-D0CF60263223}"/>
    <dgm:cxn modelId="{3049275A-8D05-DE49-B757-3D75F74E5A8C}" type="presOf" srcId="{7BC373BB-AF63-4C91-8689-39A6454AD8B6}" destId="{03E5A7DA-48DF-AB45-8381-290CF4D34A37}" srcOrd="0" destOrd="0" presId="urn:microsoft.com/office/officeart/2005/8/layout/list1"/>
    <dgm:cxn modelId="{4FE8AA6C-047C-7142-A9F1-322857D4A407}" type="presOf" srcId="{C2F26179-0A40-47DB-B2F6-09AA7078869E}" destId="{BC778E11-A567-4B4F-8185-9B817BA4A7A2}" srcOrd="0" destOrd="1" presId="urn:microsoft.com/office/officeart/2005/8/layout/list1"/>
    <dgm:cxn modelId="{27CACE6E-FFBF-6A42-AF89-5C512AD07F40}" type="presOf" srcId="{C632CF7F-10D5-4944-BA05-26AC616053AA}" destId="{B0B1EA11-0AE2-AA48-80EC-5D916AAEF7F1}" srcOrd="0" destOrd="0" presId="urn:microsoft.com/office/officeart/2005/8/layout/list1"/>
    <dgm:cxn modelId="{81A78E84-F6A8-4080-9203-8825210BFD9C}" srcId="{7BC373BB-AF63-4C91-8689-39A6454AD8B6}" destId="{8A85960F-B828-4A6D-9643-86AB11015E18}" srcOrd="0" destOrd="0" parTransId="{2E953593-9F25-4252-ADB2-0142EC46AE77}" sibTransId="{08F218E1-31A7-4F8A-B25E-A9017FE1ACA1}"/>
    <dgm:cxn modelId="{335E948A-AEB1-4BC0-8520-B60EFF18728D}" srcId="{7BC373BB-AF63-4C91-8689-39A6454AD8B6}" destId="{C2F26179-0A40-47DB-B2F6-09AA7078869E}" srcOrd="1" destOrd="0" parTransId="{A49EA0EE-1D33-4658-9AC1-35C2F235338D}" sibTransId="{134FA12B-3E4C-4A18-B144-C12FF44F65EA}"/>
    <dgm:cxn modelId="{231F7E9C-141A-9B40-BEBD-A5BD8196675C}" type="presOf" srcId="{C632CF7F-10D5-4944-BA05-26AC616053AA}" destId="{D0BE332F-F4BA-D949-AE54-B1E73B6874C2}" srcOrd="1" destOrd="0" presId="urn:microsoft.com/office/officeart/2005/8/layout/list1"/>
    <dgm:cxn modelId="{3701D6B2-7EDD-A441-9578-6E3DC1FC79F4}" type="presOf" srcId="{7BC373BB-AF63-4C91-8689-39A6454AD8B6}" destId="{504A8C94-A678-4F48-96FA-18CD6E47DA30}" srcOrd="1" destOrd="0" presId="urn:microsoft.com/office/officeart/2005/8/layout/list1"/>
    <dgm:cxn modelId="{2E476BBB-B181-4554-A9F9-492B750B4A3E}" srcId="{7BC373BB-AF63-4C91-8689-39A6454AD8B6}" destId="{1C109455-3296-4B9D-A064-E349AC44F869}" srcOrd="2" destOrd="0" parTransId="{4CD3A724-0782-4E28-A360-0A6D8543E7D2}" sibTransId="{BB59B90F-8ED6-4022-A1FF-430A05846698}"/>
    <dgm:cxn modelId="{E1EFF3BE-8943-4447-8429-6352CFC256DA}" srcId="{F7E156CC-9E37-4D7E-9B35-46675E0F4579}" destId="{7BC373BB-AF63-4C91-8689-39A6454AD8B6}" srcOrd="1" destOrd="0" parTransId="{4FE940EE-E3F2-4127-BFCE-C68CA693E07F}" sibTransId="{BDD29689-23B7-4EE5-A1C9-7325BADD699D}"/>
    <dgm:cxn modelId="{4FD698E2-9693-D742-A8ED-8B036C275224}" type="presOf" srcId="{8A85960F-B828-4A6D-9643-86AB11015E18}" destId="{BC778E11-A567-4B4F-8185-9B817BA4A7A2}" srcOrd="0" destOrd="0" presId="urn:microsoft.com/office/officeart/2005/8/layout/list1"/>
    <dgm:cxn modelId="{CFEAECC5-4406-F242-AAE1-02EBD533A3D7}" type="presParOf" srcId="{EEB07EF0-5CB9-8B4B-BA69-5DAF4D4AEED5}" destId="{0FE81518-37B5-C442-A11B-23C95830A455}" srcOrd="0" destOrd="0" presId="urn:microsoft.com/office/officeart/2005/8/layout/list1"/>
    <dgm:cxn modelId="{E489671D-1B3D-FD40-B959-C9BE90D56D68}" type="presParOf" srcId="{0FE81518-37B5-C442-A11B-23C95830A455}" destId="{B0B1EA11-0AE2-AA48-80EC-5D916AAEF7F1}" srcOrd="0" destOrd="0" presId="urn:microsoft.com/office/officeart/2005/8/layout/list1"/>
    <dgm:cxn modelId="{C39EDFEB-2F77-2641-B8E8-E242648DE4CD}" type="presParOf" srcId="{0FE81518-37B5-C442-A11B-23C95830A455}" destId="{D0BE332F-F4BA-D949-AE54-B1E73B6874C2}" srcOrd="1" destOrd="0" presId="urn:microsoft.com/office/officeart/2005/8/layout/list1"/>
    <dgm:cxn modelId="{0E7E13FD-5B60-954A-BC81-E150D49A5D4B}" type="presParOf" srcId="{EEB07EF0-5CB9-8B4B-BA69-5DAF4D4AEED5}" destId="{54CBCE2D-9105-104F-B3CC-A9CE72199790}" srcOrd="1" destOrd="0" presId="urn:microsoft.com/office/officeart/2005/8/layout/list1"/>
    <dgm:cxn modelId="{A7AC3A4F-CFCF-CF4B-9924-4F9903552929}" type="presParOf" srcId="{EEB07EF0-5CB9-8B4B-BA69-5DAF4D4AEED5}" destId="{F52F69F7-EC05-274A-80DF-D04445A1B2D2}" srcOrd="2" destOrd="0" presId="urn:microsoft.com/office/officeart/2005/8/layout/list1"/>
    <dgm:cxn modelId="{BD94B6A3-4562-9249-8FA4-951F9FB9E81B}" type="presParOf" srcId="{EEB07EF0-5CB9-8B4B-BA69-5DAF4D4AEED5}" destId="{BA2E61F6-58A5-C84D-9C48-42625B4B119D}" srcOrd="3" destOrd="0" presId="urn:microsoft.com/office/officeart/2005/8/layout/list1"/>
    <dgm:cxn modelId="{2560AD6D-6459-2D44-9E17-4A06FA0BEDBD}" type="presParOf" srcId="{EEB07EF0-5CB9-8B4B-BA69-5DAF4D4AEED5}" destId="{4A8B7448-783F-224C-87D6-1231CED372C7}" srcOrd="4" destOrd="0" presId="urn:microsoft.com/office/officeart/2005/8/layout/list1"/>
    <dgm:cxn modelId="{A5F4FA6F-C42B-2D48-A9B8-5C8BDFB376B6}" type="presParOf" srcId="{4A8B7448-783F-224C-87D6-1231CED372C7}" destId="{03E5A7DA-48DF-AB45-8381-290CF4D34A37}" srcOrd="0" destOrd="0" presId="urn:microsoft.com/office/officeart/2005/8/layout/list1"/>
    <dgm:cxn modelId="{60816419-9032-DF4B-9CF1-A430753D5253}" type="presParOf" srcId="{4A8B7448-783F-224C-87D6-1231CED372C7}" destId="{504A8C94-A678-4F48-96FA-18CD6E47DA30}" srcOrd="1" destOrd="0" presId="urn:microsoft.com/office/officeart/2005/8/layout/list1"/>
    <dgm:cxn modelId="{97E76825-4905-6D4E-A328-69316F0B3F34}" type="presParOf" srcId="{EEB07EF0-5CB9-8B4B-BA69-5DAF4D4AEED5}" destId="{7D41EB10-BA6E-8A4C-99BB-024952478746}" srcOrd="5" destOrd="0" presId="urn:microsoft.com/office/officeart/2005/8/layout/list1"/>
    <dgm:cxn modelId="{6E1EFAD0-50F3-0E40-BE33-20B0962D62DC}" type="presParOf" srcId="{EEB07EF0-5CB9-8B4B-BA69-5DAF4D4AEED5}" destId="{BC778E11-A567-4B4F-8185-9B817BA4A7A2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9FBA0C-5BB3-4A44-8B90-1DBFCBD2BB27}">
      <dsp:nvSpPr>
        <dsp:cNvPr id="0" name=""/>
        <dsp:cNvSpPr/>
      </dsp:nvSpPr>
      <dsp:spPr>
        <a:xfrm>
          <a:off x="0" y="0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 dirty="0"/>
            <a:t>È possibile chiedere spiegazioni mandando una e-mail al docente</a:t>
          </a:r>
          <a:endParaRPr lang="en-US" sz="19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500" kern="1200" baseline="0" dirty="0">
              <a:solidFill>
                <a:schemeClr val="tx1">
                  <a:lumMod val="65000"/>
                  <a:lumOff val="35000"/>
                </a:schemeClr>
              </a:solidFill>
              <a:hlinkClick xmlns:r="http://schemas.openxmlformats.org/officeDocument/2006/relationships" r:id="rId1"/>
            </a:rPr>
            <a:t>alberto</a:t>
          </a:r>
          <a:r>
            <a:rPr lang="it-IT" sz="1500" kern="1200" baseline="0" dirty="0">
              <a:hlinkClick xmlns:r="http://schemas.openxmlformats.org/officeDocument/2006/relationships" r:id="rId1"/>
            </a:rPr>
            <a:t>.avio@</a:t>
          </a:r>
          <a:r>
            <a:rPr lang="it-IT" sz="1500" kern="1200" baseline="0" dirty="0">
              <a:solidFill>
                <a:schemeClr val="tx1"/>
              </a:solidFill>
              <a:hlinkClick xmlns:r="http://schemas.openxmlformats.org/officeDocument/2006/relationships" r:id="rId1"/>
            </a:rPr>
            <a:t>unife</a:t>
          </a:r>
          <a:r>
            <a:rPr lang="it-IT" sz="1500" kern="1200" baseline="0" dirty="0">
              <a:hlinkClick xmlns:r="http://schemas.openxmlformats.org/officeDocument/2006/relationships" r:id="rId1"/>
            </a:rPr>
            <a:t>.it</a:t>
          </a:r>
          <a:endParaRPr lang="en-US" sz="1500" kern="1200" dirty="0"/>
        </a:p>
      </dsp:txBody>
      <dsp:txXfrm>
        <a:off x="23991" y="23991"/>
        <a:ext cx="6730401" cy="771127"/>
      </dsp:txXfrm>
    </dsp:sp>
    <dsp:sp modelId="{023C0873-E378-274B-B49D-48F386F74DDE}">
      <dsp:nvSpPr>
        <dsp:cNvPr id="0" name=""/>
        <dsp:cNvSpPr/>
      </dsp:nvSpPr>
      <dsp:spPr>
        <a:xfrm>
          <a:off x="643493" y="968039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1130992"/>
            <a:satOff val="3728"/>
            <a:lumOff val="398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Le risposte alle domande di carattere generale saranno date nella lezione successiva o in registrazioni «ad hoc»</a:t>
          </a:r>
          <a:endParaRPr lang="en-US" sz="1900" kern="1200"/>
        </a:p>
      </dsp:txBody>
      <dsp:txXfrm>
        <a:off x="667484" y="992030"/>
        <a:ext cx="6459603" cy="771127"/>
      </dsp:txXfrm>
    </dsp:sp>
    <dsp:sp modelId="{666415C3-9C27-614F-8A86-367D0E4A5C5A}">
      <dsp:nvSpPr>
        <dsp:cNvPr id="0" name=""/>
        <dsp:cNvSpPr/>
      </dsp:nvSpPr>
      <dsp:spPr>
        <a:xfrm>
          <a:off x="1277381" y="1936078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2261984"/>
            <a:satOff val="7457"/>
            <a:lumOff val="79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Possibilità di test di autovalutazione</a:t>
          </a:r>
          <a:endParaRPr lang="en-US" sz="1900" kern="1200"/>
        </a:p>
      </dsp:txBody>
      <dsp:txXfrm>
        <a:off x="1301372" y="1960069"/>
        <a:ext cx="6469207" cy="771127"/>
      </dsp:txXfrm>
    </dsp:sp>
    <dsp:sp modelId="{943594F8-CF8E-FF4D-9EE4-6B5AA265E45C}">
      <dsp:nvSpPr>
        <dsp:cNvPr id="0" name=""/>
        <dsp:cNvSpPr/>
      </dsp:nvSpPr>
      <dsp:spPr>
        <a:xfrm>
          <a:off x="1920875" y="2904117"/>
          <a:ext cx="7683500" cy="819109"/>
        </a:xfrm>
        <a:prstGeom prst="roundRect">
          <a:avLst>
            <a:gd name="adj" fmla="val 10000"/>
          </a:avLst>
        </a:prstGeom>
        <a:solidFill>
          <a:schemeClr val="accent2">
            <a:hueOff val="-3392975"/>
            <a:satOff val="11185"/>
            <a:lumOff val="1196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Possibilità di seminari in remoto</a:t>
          </a:r>
          <a:endParaRPr lang="en-US" sz="1900" kern="1200"/>
        </a:p>
      </dsp:txBody>
      <dsp:txXfrm>
        <a:off x="1944866" y="2928108"/>
        <a:ext cx="6459603" cy="771127"/>
      </dsp:txXfrm>
    </dsp:sp>
    <dsp:sp modelId="{96FFEB28-5C71-104E-9AD5-CB95884C8FF6}">
      <dsp:nvSpPr>
        <dsp:cNvPr id="0" name=""/>
        <dsp:cNvSpPr/>
      </dsp:nvSpPr>
      <dsp:spPr>
        <a:xfrm>
          <a:off x="7151078" y="627363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270873" y="627363"/>
        <a:ext cx="292831" cy="400647"/>
      </dsp:txXfrm>
    </dsp:sp>
    <dsp:sp modelId="{54D874F2-4A26-B04F-837B-D3A50C441A8F}">
      <dsp:nvSpPr>
        <dsp:cNvPr id="0" name=""/>
        <dsp:cNvSpPr/>
      </dsp:nvSpPr>
      <dsp:spPr>
        <a:xfrm>
          <a:off x="7794571" y="1595402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2096409"/>
            <a:satOff val="8402"/>
            <a:lumOff val="1248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2096409"/>
              <a:satOff val="8402"/>
              <a:lumOff val="12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7914366" y="1595402"/>
        <a:ext cx="292831" cy="400647"/>
      </dsp:txXfrm>
    </dsp:sp>
    <dsp:sp modelId="{9950E2E8-6861-6A47-ACF6-724F8577D76A}">
      <dsp:nvSpPr>
        <dsp:cNvPr id="0" name=""/>
        <dsp:cNvSpPr/>
      </dsp:nvSpPr>
      <dsp:spPr>
        <a:xfrm>
          <a:off x="8428460" y="2563441"/>
          <a:ext cx="532421" cy="53242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4192819"/>
            <a:satOff val="16804"/>
            <a:lumOff val="2495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-4192819"/>
              <a:satOff val="16804"/>
              <a:lumOff val="24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500" kern="1200"/>
        </a:p>
      </dsp:txBody>
      <dsp:txXfrm>
        <a:off x="8548255" y="2563441"/>
        <a:ext cx="292831" cy="4006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851522-E2DE-4765-90CA-077C1B37818F}">
      <dsp:nvSpPr>
        <dsp:cNvPr id="0" name=""/>
        <dsp:cNvSpPr/>
      </dsp:nvSpPr>
      <dsp:spPr>
        <a:xfrm>
          <a:off x="0" y="566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9AAC67-5018-4632-BFA9-87BEC15E4C54}">
      <dsp:nvSpPr>
        <dsp:cNvPr id="0" name=""/>
        <dsp:cNvSpPr/>
      </dsp:nvSpPr>
      <dsp:spPr>
        <a:xfrm>
          <a:off x="400679" y="298591"/>
          <a:ext cx="728507" cy="72850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03B33-64FB-4EDE-8F82-7C2CC607F485}">
      <dsp:nvSpPr>
        <dsp:cNvPr id="0" name=""/>
        <dsp:cNvSpPr/>
      </dsp:nvSpPr>
      <dsp:spPr>
        <a:xfrm>
          <a:off x="1529865" y="566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Il diritto sindacale</a:t>
          </a:r>
          <a:endParaRPr lang="en-US" sz="2500" kern="1200"/>
        </a:p>
      </dsp:txBody>
      <dsp:txXfrm>
        <a:off x="1529865" y="566"/>
        <a:ext cx="4383571" cy="1324558"/>
      </dsp:txXfrm>
    </dsp:sp>
    <dsp:sp modelId="{626A2A35-4F2D-40B0-B702-3CC4B306A0C2}">
      <dsp:nvSpPr>
        <dsp:cNvPr id="0" name=""/>
        <dsp:cNvSpPr/>
      </dsp:nvSpPr>
      <dsp:spPr>
        <a:xfrm>
          <a:off x="0" y="1656264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5D17A3-9CE9-4CF4-9E1C-3FF6FDFA6FF4}">
      <dsp:nvSpPr>
        <dsp:cNvPr id="0" name=""/>
        <dsp:cNvSpPr/>
      </dsp:nvSpPr>
      <dsp:spPr>
        <a:xfrm>
          <a:off x="400679" y="1954290"/>
          <a:ext cx="728507" cy="72850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BBF4F2-0A51-473F-8386-3CC6A226A43A}">
      <dsp:nvSpPr>
        <dsp:cNvPr id="0" name=""/>
        <dsp:cNvSpPr/>
      </dsp:nvSpPr>
      <dsp:spPr>
        <a:xfrm>
          <a:off x="1529865" y="1656264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Il diritto del lavoro in senso stretto</a:t>
          </a:r>
          <a:endParaRPr lang="en-US" sz="2500" kern="1200"/>
        </a:p>
      </dsp:txBody>
      <dsp:txXfrm>
        <a:off x="1529865" y="1656264"/>
        <a:ext cx="4383571" cy="1324558"/>
      </dsp:txXfrm>
    </dsp:sp>
    <dsp:sp modelId="{D5A0B62C-85BD-4CC9-9F5C-A0905A5B5071}">
      <dsp:nvSpPr>
        <dsp:cNvPr id="0" name=""/>
        <dsp:cNvSpPr/>
      </dsp:nvSpPr>
      <dsp:spPr>
        <a:xfrm>
          <a:off x="0" y="3311963"/>
          <a:ext cx="5913437" cy="132455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932CC-2C66-4FAD-8780-6C16ECF15EAE}">
      <dsp:nvSpPr>
        <dsp:cNvPr id="0" name=""/>
        <dsp:cNvSpPr/>
      </dsp:nvSpPr>
      <dsp:spPr>
        <a:xfrm>
          <a:off x="400679" y="3609988"/>
          <a:ext cx="728507" cy="72850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FC41A6-95D3-47C8-ABD1-D4FEAAC5EBB7}">
      <dsp:nvSpPr>
        <dsp:cNvPr id="0" name=""/>
        <dsp:cNvSpPr/>
      </dsp:nvSpPr>
      <dsp:spPr>
        <a:xfrm>
          <a:off x="1529865" y="3311963"/>
          <a:ext cx="4383571" cy="13245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182" tIns="140182" rIns="140182" bIns="140182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kern="1200"/>
            <a:t>La previdenza sociale/ sicurezza sociale</a:t>
          </a:r>
          <a:endParaRPr lang="en-US" sz="2500" kern="1200"/>
        </a:p>
      </dsp:txBody>
      <dsp:txXfrm>
        <a:off x="1529865" y="3311963"/>
        <a:ext cx="4383571" cy="13245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F5EED8-D477-4DFD-BE8E-D8B00EE9C9DB}">
      <dsp:nvSpPr>
        <dsp:cNvPr id="0" name=""/>
        <dsp:cNvSpPr/>
      </dsp:nvSpPr>
      <dsp:spPr>
        <a:xfrm>
          <a:off x="108989" y="21654"/>
          <a:ext cx="1282575" cy="128257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9438A12-3DD0-4998-B416-06AA3A25B02E}">
      <dsp:nvSpPr>
        <dsp:cNvPr id="0" name=""/>
        <dsp:cNvSpPr/>
      </dsp:nvSpPr>
      <dsp:spPr>
        <a:xfrm>
          <a:off x="378329" y="290994"/>
          <a:ext cx="743893" cy="7438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C68AA8-9FB8-443C-8DFC-D7347CA7CA8A}">
      <dsp:nvSpPr>
        <dsp:cNvPr id="0" name=""/>
        <dsp:cNvSpPr/>
      </dsp:nvSpPr>
      <dsp:spPr>
        <a:xfrm>
          <a:off x="1666401" y="21654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Il diritto civile e il diritto del lavoro</a:t>
          </a:r>
          <a:endParaRPr lang="en-US" sz="2400" kern="1200"/>
        </a:p>
      </dsp:txBody>
      <dsp:txXfrm>
        <a:off x="1666401" y="21654"/>
        <a:ext cx="3023212" cy="1282575"/>
      </dsp:txXfrm>
    </dsp:sp>
    <dsp:sp modelId="{49C42DF2-115C-4707-B40F-A855B468EE5D}">
      <dsp:nvSpPr>
        <dsp:cNvPr id="0" name=""/>
        <dsp:cNvSpPr/>
      </dsp:nvSpPr>
      <dsp:spPr>
        <a:xfrm>
          <a:off x="5216385" y="21654"/>
          <a:ext cx="1282575" cy="128257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A3A5D-B661-4ED5-880B-0304AE0E4292}">
      <dsp:nvSpPr>
        <dsp:cNvPr id="0" name=""/>
        <dsp:cNvSpPr/>
      </dsp:nvSpPr>
      <dsp:spPr>
        <a:xfrm>
          <a:off x="5485726" y="290994"/>
          <a:ext cx="743893" cy="7438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29EE52-D9AD-44CA-BE76-B23B848DD2DD}">
      <dsp:nvSpPr>
        <dsp:cNvPr id="0" name=""/>
        <dsp:cNvSpPr/>
      </dsp:nvSpPr>
      <dsp:spPr>
        <a:xfrm>
          <a:off x="6773798" y="21654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Il contratto e la volontà contrattuale</a:t>
          </a:r>
          <a:endParaRPr lang="en-US" sz="2400" kern="1200"/>
        </a:p>
      </dsp:txBody>
      <dsp:txXfrm>
        <a:off x="6773798" y="21654"/>
        <a:ext cx="3023212" cy="1282575"/>
      </dsp:txXfrm>
    </dsp:sp>
    <dsp:sp modelId="{3E742C83-FBE0-4A3C-9C27-39296E775202}">
      <dsp:nvSpPr>
        <dsp:cNvPr id="0" name=""/>
        <dsp:cNvSpPr/>
      </dsp:nvSpPr>
      <dsp:spPr>
        <a:xfrm>
          <a:off x="108989" y="1838491"/>
          <a:ext cx="1282575" cy="128257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1A1E5F-9857-4133-B7B6-D93159374A22}">
      <dsp:nvSpPr>
        <dsp:cNvPr id="0" name=""/>
        <dsp:cNvSpPr/>
      </dsp:nvSpPr>
      <dsp:spPr>
        <a:xfrm>
          <a:off x="378329" y="2107832"/>
          <a:ext cx="743893" cy="7438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D23A01-8DEE-4370-B94D-6C6E0A9BFDDC}">
      <dsp:nvSpPr>
        <dsp:cNvPr id="0" name=""/>
        <dsp:cNvSpPr/>
      </dsp:nvSpPr>
      <dsp:spPr>
        <a:xfrm>
          <a:off x="1666401" y="1838491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Il problema: il lavoro è un bene come gli altri?</a:t>
          </a:r>
          <a:endParaRPr lang="en-US" sz="2400" kern="1200"/>
        </a:p>
      </dsp:txBody>
      <dsp:txXfrm>
        <a:off x="1666401" y="1838491"/>
        <a:ext cx="3023212" cy="1282575"/>
      </dsp:txXfrm>
    </dsp:sp>
    <dsp:sp modelId="{82DDF181-1ACD-43F1-88D7-464EEF8F8E9E}">
      <dsp:nvSpPr>
        <dsp:cNvPr id="0" name=""/>
        <dsp:cNvSpPr/>
      </dsp:nvSpPr>
      <dsp:spPr>
        <a:xfrm>
          <a:off x="5216385" y="1838491"/>
          <a:ext cx="1282575" cy="128257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28C42-4E40-42B3-8E8D-FFAFCC6CD3A9}">
      <dsp:nvSpPr>
        <dsp:cNvPr id="0" name=""/>
        <dsp:cNvSpPr/>
      </dsp:nvSpPr>
      <dsp:spPr>
        <a:xfrm>
          <a:off x="5485726" y="2107832"/>
          <a:ext cx="743893" cy="7438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>
            <a:fillRect l="-25000" r="-25000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D6B1F-9FB4-4957-8DB4-FDECB0121D8C}">
      <dsp:nvSpPr>
        <dsp:cNvPr id="0" name=""/>
        <dsp:cNvSpPr/>
      </dsp:nvSpPr>
      <dsp:spPr>
        <a:xfrm>
          <a:off x="6773798" y="1838491"/>
          <a:ext cx="3023212" cy="1282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/>
            <a:t>IL LAVORO NON È UNA MERCE</a:t>
          </a:r>
          <a:endParaRPr lang="en-US" sz="2400" kern="1200"/>
        </a:p>
      </dsp:txBody>
      <dsp:txXfrm>
        <a:off x="6773798" y="1838491"/>
        <a:ext cx="3023212" cy="12825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2F69F7-EC05-274A-80DF-D04445A1B2D2}">
      <dsp:nvSpPr>
        <dsp:cNvPr id="0" name=""/>
        <dsp:cNvSpPr/>
      </dsp:nvSpPr>
      <dsp:spPr>
        <a:xfrm>
          <a:off x="0" y="927368"/>
          <a:ext cx="5913437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E332F-F4BA-D949-AE54-B1E73B6874C2}">
      <dsp:nvSpPr>
        <dsp:cNvPr id="0" name=""/>
        <dsp:cNvSpPr/>
      </dsp:nvSpPr>
      <dsp:spPr>
        <a:xfrm>
          <a:off x="295671" y="528848"/>
          <a:ext cx="4139405" cy="7970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0"/>
                <a:satOff val="0"/>
                <a:lumOff val="0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Il lavoratore è tutelato in quanto contraente debole</a:t>
          </a:r>
          <a:endParaRPr lang="en-US" sz="2700" kern="1200"/>
        </a:p>
      </dsp:txBody>
      <dsp:txXfrm>
        <a:off x="334579" y="567756"/>
        <a:ext cx="4061589" cy="719224"/>
      </dsp:txXfrm>
    </dsp:sp>
    <dsp:sp modelId="{BC778E11-A567-4B4F-8185-9B817BA4A7A2}">
      <dsp:nvSpPr>
        <dsp:cNvPr id="0" name=""/>
        <dsp:cNvSpPr/>
      </dsp:nvSpPr>
      <dsp:spPr>
        <a:xfrm>
          <a:off x="0" y="2152089"/>
          <a:ext cx="5913437" cy="1956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392975"/>
              <a:satOff val="11185"/>
              <a:lumOff val="1196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8948" tIns="562356" rIns="458948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Normativa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Contrattuale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2700" kern="1200"/>
            <a:t>Sociale </a:t>
          </a:r>
          <a:endParaRPr lang="en-US" sz="2700" kern="1200"/>
        </a:p>
      </dsp:txBody>
      <dsp:txXfrm>
        <a:off x="0" y="2152089"/>
        <a:ext cx="5913437" cy="1956150"/>
      </dsp:txXfrm>
    </dsp:sp>
    <dsp:sp modelId="{504A8C94-A678-4F48-96FA-18CD6E47DA30}">
      <dsp:nvSpPr>
        <dsp:cNvPr id="0" name=""/>
        <dsp:cNvSpPr/>
      </dsp:nvSpPr>
      <dsp:spPr>
        <a:xfrm>
          <a:off x="295671" y="1753569"/>
          <a:ext cx="4139405" cy="797040"/>
        </a:xfrm>
        <a:prstGeom prst="roundRect">
          <a:avLst/>
        </a:prstGeom>
        <a:gradFill rotWithShape="0">
          <a:gsLst>
            <a:gs pos="0">
              <a:schemeClr val="accent2">
                <a:hueOff val="-3392975"/>
                <a:satOff val="11185"/>
                <a:lumOff val="11961"/>
                <a:alphaOff val="0"/>
                <a:tint val="98000"/>
                <a:satMod val="110000"/>
                <a:lumMod val="104000"/>
              </a:schemeClr>
            </a:gs>
            <a:gs pos="69000">
              <a:schemeClr val="accent2">
                <a:hueOff val="-3392975"/>
                <a:satOff val="11185"/>
                <a:lumOff val="11961"/>
                <a:alphaOff val="0"/>
                <a:shade val="88000"/>
                <a:satMod val="130000"/>
                <a:lumMod val="92000"/>
              </a:schemeClr>
            </a:gs>
            <a:gs pos="100000">
              <a:schemeClr val="accent2">
                <a:hueOff val="-3392975"/>
                <a:satOff val="11185"/>
                <a:lumOff val="11961"/>
                <a:alphaOff val="0"/>
                <a:shade val="78000"/>
                <a:satMod val="130000"/>
                <a:lumMod val="92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0" tIns="0" rIns="156460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700" kern="1200"/>
            <a:t>Le tutele sono di diverso livello</a:t>
          </a:r>
          <a:endParaRPr lang="en-US" sz="2700" kern="1200"/>
        </a:p>
      </dsp:txBody>
      <dsp:txXfrm>
        <a:off x="334579" y="1792477"/>
        <a:ext cx="4061589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005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437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29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0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711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94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720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449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24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0420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smtClean="0"/>
              <a:t>10/6/20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8887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10/6/20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794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avi@unife.it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0013D77-6314-4D7E-B3AE-F64340434D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504834-5C3B-4268-AA97-192F1C8B3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C1B47B38-A513-8741-B7F1-5D343CA6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7" y="976508"/>
            <a:ext cx="5525305" cy="2367221"/>
          </a:xfrm>
        </p:spPr>
        <p:txBody>
          <a:bodyPr>
            <a:normAutofit/>
          </a:bodyPr>
          <a:lstStyle/>
          <a:p>
            <a:r>
              <a:rPr lang="it-IT" sz="4200"/>
              <a:t>Diritto del lavoro</a:t>
            </a:r>
            <a:br>
              <a:rPr lang="it-IT" sz="4200"/>
            </a:br>
            <a:r>
              <a:rPr lang="it-IT" sz="4200"/>
              <a:t>Operatore dei servizi giuridici.</a:t>
            </a:r>
            <a:br>
              <a:rPr lang="it-IT" sz="4200"/>
            </a:br>
            <a:r>
              <a:rPr lang="it-IT" sz="4200"/>
              <a:t> A.a. 2020 2021. 9cfu.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F34919A-CBCF-4A47-BC1D-4F1A792B4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3531204"/>
            <a:ext cx="5530919" cy="1606576"/>
          </a:xfrm>
        </p:spPr>
        <p:txBody>
          <a:bodyPr>
            <a:normAutofit/>
          </a:bodyPr>
          <a:lstStyle/>
          <a:p>
            <a:r>
              <a:rPr lang="it-IT" dirty="0"/>
              <a:t>Alberto Avio, Docente titolare del corso</a:t>
            </a:r>
          </a:p>
          <a:p>
            <a:r>
              <a:rPr lang="it-IT" dirty="0">
                <a:hlinkClick r:id="rId2"/>
              </a:rPr>
              <a:t>Email: avi@unife.it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8499C1D-827E-4262-9D7E-C9C5D41F74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8" y="3528543"/>
            <a:ext cx="55361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769521-3FF2-4900-8E88-FE324129C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1FA2858-515C-4B19-957E-E33BE2525A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C120D3D-6DFE-4D3F-821A-5DEB60B85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Immagine 6" descr="Immagine che contiene persona, uomo, occhiali, cibo&#10;&#10;Descrizione generata automaticamente">
            <a:extLst>
              <a:ext uri="{FF2B5EF4-FFF2-40B4-BE49-F238E27FC236}">
                <a16:creationId xmlns:a16="http://schemas.microsoft.com/office/drawing/2014/main" id="{669E0601-9A30-A04C-A851-B1994F6ADF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4" b="3463"/>
          <a:stretch/>
        </p:blipFill>
        <p:spPr>
          <a:xfrm rot="5400000">
            <a:off x="7582838" y="1649879"/>
            <a:ext cx="3866172" cy="2799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34D3980-B8F4-49E4-BADC-88E2D3517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0E57DF2-FA2B-4494-B47E-8180C6326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544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445D54-4C86-3A4C-B70F-EE0F80469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664" y="790905"/>
            <a:ext cx="3310666" cy="868006"/>
          </a:xfrm>
        </p:spPr>
        <p:txBody>
          <a:bodyPr>
            <a:normAutofit/>
          </a:bodyPr>
          <a:lstStyle/>
          <a:p>
            <a:r>
              <a:rPr lang="it-IT" dirty="0"/>
              <a:t>L’esame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3319D2-192D-0641-BF2E-E6C19A138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142" y="2095227"/>
            <a:ext cx="11321716" cy="4212500"/>
          </a:xfrm>
        </p:spPr>
        <p:txBody>
          <a:bodyPr>
            <a:normAutofit lnSpcReduction="10000"/>
          </a:bodyPr>
          <a:lstStyle/>
          <a:p>
            <a:pPr algn="just"/>
            <a:r>
              <a:rPr lang="it-IT" sz="2400" dirty="0"/>
              <a:t>Il «preappello»:  in Dicembre, al temine delle lezioni - o forse anche prima – ci sarà un appello</a:t>
            </a:r>
          </a:p>
          <a:p>
            <a:pPr algn="just"/>
            <a:r>
              <a:rPr lang="it-IT" sz="2400" dirty="0"/>
              <a:t>Il colloquio: 1 domanda di sindacale; 1 domanda di diritto del lavoro in generale; 1 domanda sui contratti «non standard».</a:t>
            </a:r>
          </a:p>
          <a:p>
            <a:pPr algn="just"/>
            <a:r>
              <a:rPr lang="it-IT" sz="2400" dirty="0"/>
              <a:t>La verifica della conoscenza della materia tende ad accertare la comprensione dei principi generali e delle disposizioni di base, anche attraverso la capacità di ragionamento logico giuridico dello studente. In altri termini: la conoscenza meccanica delle singole regole che non sia unita alla comprensione dei principi non è utile al superamento dell’esame.</a:t>
            </a:r>
          </a:p>
        </p:txBody>
      </p:sp>
    </p:spTree>
    <p:extLst>
      <p:ext uri="{BB962C8B-B14F-4D97-AF65-F5344CB8AC3E}">
        <p14:creationId xmlns:p14="http://schemas.microsoft.com/office/powerpoint/2010/main" val="259582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17EAE5-1301-9A47-959E-A747E94CD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Cos’è il diritto del lavoro?</a:t>
            </a:r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201B464-AFFE-4085-9BB2-03D877526F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41413" y="2418820"/>
          <a:ext cx="9906000" cy="3142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40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304800"/>
            <a:ext cx="80010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it-IT" altLang="it-IT">
                <a:ea typeface="ＭＳ Ｐゴシック" charset="-128"/>
              </a:rPr>
              <a:t>Perché esiste il diritto del lavoro?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80804" y="1122947"/>
            <a:ext cx="9163792" cy="4992688"/>
          </a:xfrm>
          <a:solidFill>
            <a:schemeClr val="bg2"/>
          </a:solidFill>
        </p:spPr>
        <p:txBody>
          <a:bodyPr/>
          <a:lstStyle/>
          <a:p>
            <a:pPr algn="just" eaLnBrk="1" hangingPunct="1">
              <a:lnSpc>
                <a:spcPct val="95000"/>
              </a:lnSpc>
              <a:buFont typeface="Wingdings" charset="2"/>
              <a:buNone/>
            </a:pPr>
            <a:r>
              <a:rPr lang="it-IT" altLang="it-IT" sz="1800" dirty="0">
                <a:latin typeface="Verdana" charset="0"/>
                <a:ea typeface="ＭＳ Ｐゴシック" charset="-128"/>
              </a:rPr>
              <a:t>“La prospettiva in cui gli economisti… considerano abitualmente la posizione del lavoratore è molto limitata e quindi è falsa Si parla di lavoro come se si trattasse di un’entità indipendente, che si può scindere dalla persona del lavoratore. Esso viene trattato come merce, come grano o cotone, mentre la componente umana ed i sentimenti umani vengono quasi completamente ignorati. Se sviluppiamo ulteriormente le nostre astrazioni troveremo, senza dubbio, somiglianze tra il contratto concluso tra il datore di lavoro ed il lavoratore e la vendita di una merce. Tuttavia, prestare attenzione esclusivamente o prevalentemente a queste analogie significherà perdere di vista gli elementi realmente caratteristici e profondi del rapporto intercorrente tra padrone e lavoratore; un rapporto al quale sono inscindibilmente connessi profili etici…”</a:t>
            </a:r>
          </a:p>
          <a:p>
            <a:pPr algn="r" eaLnBrk="1" hangingPunct="1">
              <a:lnSpc>
                <a:spcPct val="80000"/>
              </a:lnSpc>
              <a:buFont typeface="Wingdings" charset="2"/>
              <a:buNone/>
            </a:pPr>
            <a:endParaRPr lang="it-IT" altLang="it-IT" sz="1800" dirty="0"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it-IT" altLang="it-IT" sz="1600" dirty="0">
                <a:ea typeface="ＭＳ Ｐゴシック" charset="-128"/>
              </a:rPr>
              <a:t>J.K. Ingram, </a:t>
            </a:r>
            <a:r>
              <a:rPr lang="it-IT" altLang="it-IT" sz="1600" i="1" dirty="0" err="1">
                <a:ea typeface="ＭＳ Ｐゴシック" charset="-128"/>
              </a:rPr>
              <a:t>Address</a:t>
            </a:r>
            <a:r>
              <a:rPr lang="it-IT" altLang="it-IT" sz="1600" i="1" dirty="0">
                <a:ea typeface="ＭＳ Ｐゴシック" charset="-128"/>
              </a:rPr>
              <a:t> on work and </a:t>
            </a:r>
            <a:r>
              <a:rPr lang="it-IT" altLang="it-IT" sz="1600" i="1" dirty="0" err="1">
                <a:ea typeface="ＭＳ Ｐゴシック" charset="-128"/>
              </a:rPr>
              <a:t>workman</a:t>
            </a:r>
            <a:r>
              <a:rPr lang="it-IT" altLang="it-IT" sz="1600" dirty="0">
                <a:ea typeface="ＭＳ Ｐゴシック" charset="-128"/>
              </a:rPr>
              <a:t>, 1880, da </a:t>
            </a:r>
            <a:r>
              <a:rPr lang="it-IT" altLang="it-IT" sz="1600" dirty="0">
                <a:latin typeface="Franklin Gothic Medium" charset="0"/>
                <a:ea typeface="ＭＳ Ｐゴシック" charset="-128"/>
              </a:rPr>
              <a:t>Roccella, </a:t>
            </a:r>
            <a:r>
              <a:rPr lang="it-IT" altLang="it-IT" sz="1600" i="1" dirty="0">
                <a:latin typeface="Franklin Gothic Medium" charset="0"/>
                <a:ea typeface="ＭＳ Ｐゴシック" charset="-128"/>
              </a:rPr>
              <a:t>Manuale di diritto del lavoro</a:t>
            </a:r>
            <a:r>
              <a:rPr lang="it-IT" altLang="it-IT" sz="1600" dirty="0">
                <a:latin typeface="Franklin Gothic Medium" charset="0"/>
                <a:ea typeface="ＭＳ Ｐゴシック" charset="-128"/>
              </a:rPr>
              <a:t>, Torino, </a:t>
            </a:r>
            <a:r>
              <a:rPr lang="it-IT" altLang="it-IT" sz="1600" dirty="0" err="1">
                <a:latin typeface="Franklin Gothic Medium" charset="0"/>
                <a:ea typeface="ＭＳ Ｐゴシック" charset="-128"/>
              </a:rPr>
              <a:t>Giappichelli</a:t>
            </a:r>
            <a:endParaRPr lang="it-IT" altLang="it-IT" sz="1600" dirty="0">
              <a:latin typeface="Franklin Gothic Medium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828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476" y="1600199"/>
            <a:ext cx="3539266" cy="4297680"/>
          </a:xfrm>
        </p:spPr>
        <p:txBody>
          <a:bodyPr anchor="ctr">
            <a:normAutofit/>
          </a:bodyPr>
          <a:lstStyle/>
          <a:p>
            <a:r>
              <a:rPr lang="it-IT" dirty="0"/>
              <a:t>Il lavoro non è una merce</a:t>
            </a:r>
            <a:endParaRPr lang="it-IT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24851" y="1600199"/>
            <a:ext cx="6130003" cy="429768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700"/>
              <a:t>La Conferenza riafferma i principi fondamentali sui quali l’Organizzazione è basata, e cioè che 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700"/>
              <a:t>(a)  il lavoro non è una merce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700"/>
              <a:t>(b)  le libertà di espressione e di associazione sono condizioni essenziali del progresso sociale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700"/>
              <a:t>(c)  la povertà, ovunque esista, è pericolosa per la prosperità di tutti;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700"/>
              <a:t>(d)  la lotta contro il bisogno dev’essere continuata in ogni paese con instancabile vigore ed accompagnata da continui e concertati contatti internazionali nei quali i rappresentanti dei lavoratori e dei datori di lavoro, in condizioni di parità con i rappresentanti governativi, discutano liberamente e prendano decisioni di carattere democratico nell’intento di promuovere il bene comune.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it-IT" sz="1700" b="1"/>
              <a:t>Convenzione di Filadelfia, OIL, 1944.</a:t>
            </a:r>
          </a:p>
          <a:p>
            <a:pPr>
              <a:lnSpc>
                <a:spcPct val="110000"/>
              </a:lnSpc>
            </a:pPr>
            <a:endParaRPr lang="it-IT" sz="1700"/>
          </a:p>
        </p:txBody>
      </p:sp>
    </p:spTree>
    <p:extLst>
      <p:ext uri="{BB962C8B-B14F-4D97-AF65-F5344CB8AC3E}">
        <p14:creationId xmlns:p14="http://schemas.microsoft.com/office/powerpoint/2010/main" val="239749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it-IT" dirty="0"/>
              <a:t>Principio</a:t>
            </a:r>
            <a:endParaRPr lang="it-IT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01EA7E7A-E26D-4E75-A354-90158E8836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7310737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66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649E87A2-9D93-EA45-9F50-3005031EB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Il planning. 60h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334FFC-949A-8E41-8BDC-4D7263C24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594" y="1240077"/>
            <a:ext cx="6034827" cy="4916465"/>
          </a:xfrm>
        </p:spPr>
        <p:txBody>
          <a:bodyPr anchor="t">
            <a:normAutofit/>
          </a:bodyPr>
          <a:lstStyle/>
          <a:p>
            <a:r>
              <a:rPr lang="it-IT" dirty="0"/>
              <a:t>30 Lezioni da 2 h: Dal 12 ottobre al 18 dicembre</a:t>
            </a:r>
          </a:p>
          <a:p>
            <a:r>
              <a:rPr lang="it-IT" dirty="0"/>
              <a:t>Didattica A Distanza (DAD):</a:t>
            </a:r>
          </a:p>
          <a:p>
            <a:pPr lvl="1"/>
            <a:r>
              <a:rPr lang="it-IT" dirty="0"/>
              <a:t>2h lunedì, 2h mercoledì, 2h venerdì in streaming</a:t>
            </a:r>
          </a:p>
          <a:p>
            <a:pPr lvl="2"/>
            <a:r>
              <a:rPr lang="it-IT" dirty="0"/>
              <a:t>Ma attenzione! Anche nei casi nei quali non fosse possibile la lezione a distanza sincrona, sarà disponibile la lezione registrata: non ci sono spazi per recuperare giorni/ore perse. </a:t>
            </a:r>
          </a:p>
          <a:p>
            <a:pPr lvl="1"/>
            <a:r>
              <a:rPr lang="it-IT" dirty="0"/>
              <a:t>Possibilità di confrontarsi e approfondire</a:t>
            </a:r>
          </a:p>
          <a:p>
            <a:pPr lvl="1"/>
            <a:r>
              <a:rPr lang="it-IT" dirty="0"/>
              <a:t>Possibilità di spiegare immediatamente i punti risultati oscuri</a:t>
            </a:r>
          </a:p>
          <a:p>
            <a:pPr lvl="1"/>
            <a:r>
              <a:rPr lang="it-IT" dirty="0"/>
              <a:t>Rimangono a disposizione le registrazioni e le </a:t>
            </a:r>
            <a:r>
              <a:rPr lang="it-IT" dirty="0" err="1"/>
              <a:t>slides</a:t>
            </a:r>
            <a:r>
              <a:rPr lang="it-IT" dirty="0"/>
              <a:t>. Usare con cautela! I pericoli della registrazione… </a:t>
            </a:r>
          </a:p>
          <a:p>
            <a:pPr marL="457200" lvl="1" indent="0">
              <a:buNone/>
            </a:pPr>
            <a:endParaRPr lang="it-IT" dirty="0"/>
          </a:p>
          <a:p>
            <a:pPr lvl="1"/>
            <a:endParaRPr lang="it-IT" dirty="0"/>
          </a:p>
          <a:p>
            <a:pPr marL="457200" lvl="1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38646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2E7304-2AC2-4A5C-924D-A6AC3FFC5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737207E-7AA4-D942-83BE-5A858B14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it-IT" dirty="0"/>
              <a:t>Nel tentativo di rendere più agile il corso: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59FEF2-F6A5-442F-BA10-4E39EECD0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96032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3C183B1-1D4B-4E3D-A02E-A426E3BFA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9CFA1784-B36C-4087-9CFE-6883D88AD3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131007"/>
              </p:ext>
            </p:extLst>
          </p:nvPr>
        </p:nvGraphicFramePr>
        <p:xfrm>
          <a:off x="1450975" y="2331497"/>
          <a:ext cx="9604375" cy="37232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233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1397CD-8A5F-5A4F-A6DE-3D9E823F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indicazioni di base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B84890-A4E2-734D-A2F7-A15EF1FF8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it-IT" dirty="0"/>
              <a:t>Queste indicazioni sono tutte presenti nel sito della materia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Programma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Manuali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/>
              <a:t>Modalità di verifica </a:t>
            </a:r>
          </a:p>
        </p:txBody>
      </p:sp>
    </p:spTree>
    <p:extLst>
      <p:ext uri="{BB962C8B-B14F-4D97-AF65-F5344CB8AC3E}">
        <p14:creationId xmlns:p14="http://schemas.microsoft.com/office/powerpoint/2010/main" val="233397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4AE71C5-4B16-CD43-8193-981F15E7D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it-IT" dirty="0"/>
              <a:t>Le ripartizioni classiche del diritto del lavoro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A067B045-AF75-47A4-94BF-A53722A0A6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6722032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745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3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000127D-14B0-A34E-97FF-48863F7BB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504" y="1240076"/>
            <a:ext cx="2727813" cy="4584527"/>
          </a:xfrm>
        </p:spPr>
        <p:txBody>
          <a:bodyPr>
            <a:normAutofit/>
          </a:bodyPr>
          <a:lstStyle/>
          <a:p>
            <a:r>
              <a:rPr lang="it-IT">
                <a:solidFill>
                  <a:srgbClr val="FFFFFF"/>
                </a:solidFill>
              </a:rPr>
              <a:t>Programma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F5D20B-0E01-E14E-A9B1-9151ADE43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310896"/>
            <a:ext cx="7326211" cy="6382511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it-IT" sz="1600" i="1" dirty="0"/>
              <a:t>Introduzione e storia. Cenni critici al rapporto tra Diritto del lavoro e mercato del lavoro. Autonomia individuale e collettiva. Il contratto collettivo, sua efficacia soggettiva ed oggettiva I soggetti del diritto sindacale. La contrattazione collettiva: strutture e livelli. Il conflitto. Regole costituzionali sul rapporto di lavoro. Le fonti. La nozione di lavoratore. La subordinazione</a:t>
            </a:r>
            <a:r>
              <a:rPr lang="it-IT" sz="1600" b="1" i="1" dirty="0"/>
              <a:t>; la somministrazione e gli altri rapporti a subordinazione alterata (occasionale., coordinato e continuativo)</a:t>
            </a:r>
            <a:r>
              <a:rPr lang="it-IT" sz="1600" i="1" dirty="0"/>
              <a:t>; L'orario di lavoro </a:t>
            </a:r>
            <a:r>
              <a:rPr lang="it-IT" sz="1600" b="1" i="1" dirty="0"/>
              <a:t>il part-time </a:t>
            </a:r>
            <a:r>
              <a:rPr lang="it-IT" sz="1600" i="1" dirty="0"/>
              <a:t>e gli altri rapporti ad orario ridotto. La retribuzione. L'organizzazione del lavoro: mansioni, obblighi del lavoratore, potere disciplinare. La cessazione del rapporto di lavoro. L’obbligo di sicurezza. Crisi e trasformazione d’impresa</a:t>
            </a:r>
            <a:r>
              <a:rPr lang="it-IT" sz="1600" dirty="0"/>
              <a:t>.</a:t>
            </a:r>
          </a:p>
          <a:p>
            <a:pPr>
              <a:lnSpc>
                <a:spcPct val="110000"/>
              </a:lnSpc>
            </a:pPr>
            <a:r>
              <a:rPr lang="it-IT" sz="1600" dirty="0"/>
              <a:t>Dunque, rispetto al manuale? No le parti relative al lavoro nella pubblica amministrazione (e alla contrattazione nella </a:t>
            </a:r>
            <a:r>
              <a:rPr lang="it-IT" sz="1600" dirty="0" err="1"/>
              <a:t>pa</a:t>
            </a:r>
            <a:r>
              <a:rPr lang="it-IT" sz="1600" dirty="0"/>
              <a:t>).  No alle parti relative a Cassa Integrazione Guadagni (ma Sì al licenziamento collettivo!) ; no alla prescrizione dei crediti ma sì alla tutela dei crediti nel fallimento.</a:t>
            </a:r>
          </a:p>
          <a:p>
            <a:pPr>
              <a:lnSpc>
                <a:spcPct val="110000"/>
              </a:lnSpc>
            </a:pPr>
            <a:r>
              <a:rPr lang="it-IT" sz="1600" b="1" dirty="0"/>
              <a:t>La distinzione tra il programma (ciò che occorre sapere) e le lezioni</a:t>
            </a:r>
            <a:r>
              <a:rPr lang="it-IT" sz="1600" dirty="0"/>
              <a:t>.</a:t>
            </a:r>
          </a:p>
          <a:p>
            <a:pPr>
              <a:lnSpc>
                <a:spcPct val="110000"/>
              </a:lnSpc>
            </a:pPr>
            <a:r>
              <a:rPr lang="it-IT" sz="1600" dirty="0"/>
              <a:t>Le lezioni prenderanno in considerazione gli aspetti tradizionalmente di più difficile comprensione:</a:t>
            </a:r>
          </a:p>
          <a:p>
            <a:pPr lvl="1">
              <a:lnSpc>
                <a:spcPct val="110000"/>
              </a:lnSpc>
            </a:pPr>
            <a:r>
              <a:rPr lang="it-IT" sz="1600" dirty="0"/>
              <a:t>Per la parte sindacale il CCNL, la rappresentanza e la rappresentatività del sindacato; le RSA/RSU . Se ci sarà spazio vedremo anche gli altri istituti, ma se così non fosse non vuol dire che siano stralciati dal programma di esame</a:t>
            </a:r>
          </a:p>
          <a:p>
            <a:pPr lvl="1">
              <a:lnSpc>
                <a:spcPct val="110000"/>
              </a:lnSpc>
            </a:pPr>
            <a:r>
              <a:rPr lang="it-IT" sz="1600" dirty="0"/>
              <a:t>Per la parte del diritto del lavoro: seguiremo fondamentalmente le indicazioni del </a:t>
            </a:r>
            <a:r>
              <a:rPr lang="it-IT" sz="1600" dirty="0" err="1"/>
              <a:t>cod.civ</a:t>
            </a:r>
            <a:r>
              <a:rPr lang="it-IT" sz="1600" dirty="0"/>
              <a:t>. + contratti non standard</a:t>
            </a:r>
            <a:r>
              <a:rPr lang="it-IT" sz="12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88630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29C51009-A09A-4689-8E6C-F8FC99E6A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78DCE92-9FCB-8F4E-9AC9-D0D353E45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794" y="1540041"/>
            <a:ext cx="3539266" cy="4297680"/>
          </a:xfrm>
        </p:spPr>
        <p:txBody>
          <a:bodyPr anchor="ctr">
            <a:normAutofit/>
          </a:bodyPr>
          <a:lstStyle/>
          <a:p>
            <a:r>
              <a:rPr lang="it-IT" dirty="0"/>
              <a:t>Testi</a:t>
            </a:r>
          </a:p>
        </p:txBody>
      </p:sp>
      <p:cxnSp>
        <p:nvCxnSpPr>
          <p:cNvPr id="20" name="Straight Connector 16">
            <a:extLst>
              <a:ext uri="{FF2B5EF4-FFF2-40B4-BE49-F238E27FC236}">
                <a16:creationId xmlns:a16="http://schemas.microsoft.com/office/drawing/2014/main" id="{9EC65442-F244-409C-BF44-C5D6472E8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148839"/>
            <a:ext cx="0" cy="3200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9926D3-6EF7-7948-9561-B31F16C3B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4851" y="1600199"/>
            <a:ext cx="6422662" cy="429768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it-IT" dirty="0"/>
              <a:t>Riccardo DEL PUNTA, Diritto del lavoro, Milano: </a:t>
            </a:r>
            <a:r>
              <a:rPr lang="it-IT" dirty="0" err="1"/>
              <a:t>Giuffrè</a:t>
            </a:r>
            <a:r>
              <a:rPr lang="it-IT" dirty="0"/>
              <a:t>;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oppure</a:t>
            </a:r>
            <a:br>
              <a:rPr lang="it-IT" dirty="0"/>
            </a:br>
            <a:br>
              <a:rPr lang="it-IT" dirty="0"/>
            </a:br>
            <a:r>
              <a:rPr lang="it-IT" dirty="0"/>
              <a:t>Oronzo MAZZOTTA, Manuale di diritto del lavoro, Padova: CEDAM</a:t>
            </a:r>
          </a:p>
        </p:txBody>
      </p:sp>
    </p:spTree>
    <p:extLst>
      <p:ext uri="{BB962C8B-B14F-4D97-AF65-F5344CB8AC3E}">
        <p14:creationId xmlns:p14="http://schemas.microsoft.com/office/powerpoint/2010/main" val="42226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A4057C-AABC-3C4A-90F5-FF4959FB0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dirty="0"/>
              <a:t>Quale manuale scegliere 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F810DE6-DF0E-4BE3-9E82-EF0FA33FE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2249487"/>
            <a:ext cx="4844521" cy="3541714"/>
          </a:xfrm>
        </p:spPr>
        <p:txBody>
          <a:bodyPr anchor="ctr">
            <a:normAutofit/>
          </a:bodyPr>
          <a:lstStyle/>
          <a:p>
            <a:r>
              <a:rPr lang="en-US" dirty="0"/>
              <a:t>Del Punta 819 pp</a:t>
            </a:r>
          </a:p>
          <a:p>
            <a:r>
              <a:rPr lang="en-US" dirty="0" err="1"/>
              <a:t>Mazzotta</a:t>
            </a:r>
            <a:r>
              <a:rPr lang="en-US" dirty="0"/>
              <a:t> 690 pp</a:t>
            </a:r>
          </a:p>
          <a:p>
            <a:r>
              <a:rPr lang="en-US" dirty="0"/>
              <a:t>Ma, in </a:t>
            </a:r>
            <a:r>
              <a:rPr lang="en-US" dirty="0" err="1"/>
              <a:t>realtà</a:t>
            </a:r>
            <a:r>
              <a:rPr lang="en-US" dirty="0"/>
              <a:t>, </a:t>
            </a:r>
            <a:r>
              <a:rPr lang="en-US" dirty="0" err="1"/>
              <a:t>Mazzotta</a:t>
            </a:r>
            <a:r>
              <a:rPr lang="en-US" dirty="0"/>
              <a:t> ha una </a:t>
            </a:r>
            <a:r>
              <a:rPr lang="en-US" dirty="0" err="1"/>
              <a:t>impaginazione</a:t>
            </a:r>
            <a:r>
              <a:rPr lang="en-US" dirty="0"/>
              <a:t> </a:t>
            </a:r>
            <a:r>
              <a:rPr lang="en-US" dirty="0" err="1"/>
              <a:t>diversa</a:t>
            </a:r>
            <a:r>
              <a:rPr lang="en-US" dirty="0"/>
              <a:t>, se </a:t>
            </a:r>
            <a:r>
              <a:rPr lang="en-US" dirty="0" err="1"/>
              <a:t>avesse</a:t>
            </a:r>
            <a:r>
              <a:rPr lang="en-US" dirty="0"/>
              <a:t> la </a:t>
            </a:r>
            <a:r>
              <a:rPr lang="en-US" dirty="0" err="1"/>
              <a:t>stessa</a:t>
            </a:r>
            <a:r>
              <a:rPr lang="en-US" dirty="0"/>
              <a:t> </a:t>
            </a:r>
            <a:r>
              <a:rPr lang="en-US" dirty="0" err="1"/>
              <a:t>impaginazione</a:t>
            </a:r>
            <a:r>
              <a:rPr lang="en-US" dirty="0"/>
              <a:t> </a:t>
            </a:r>
            <a:r>
              <a:rPr lang="en-US" dirty="0" err="1"/>
              <a:t>sarebbe</a:t>
            </a:r>
            <a:r>
              <a:rPr lang="en-US" dirty="0"/>
              <a:t> </a:t>
            </a:r>
            <a:r>
              <a:rPr lang="en-US" dirty="0" err="1"/>
              <a:t>più</a:t>
            </a:r>
            <a:r>
              <a:rPr lang="en-US" dirty="0"/>
              <a:t> </a:t>
            </a:r>
            <a:r>
              <a:rPr lang="en-US" dirty="0" err="1"/>
              <a:t>lungo</a:t>
            </a:r>
            <a:r>
              <a:rPr lang="en-US" dirty="0"/>
              <a:t> di 50 pp…..</a:t>
            </a:r>
          </a:p>
          <a:p>
            <a:r>
              <a:rPr lang="en-US" dirty="0" err="1"/>
              <a:t>Dunque</a:t>
            </a:r>
            <a:r>
              <a:rPr lang="en-US" dirty="0"/>
              <a:t> quale </a:t>
            </a:r>
            <a:r>
              <a:rPr lang="en-US" dirty="0" err="1"/>
              <a:t>scegliere</a:t>
            </a:r>
            <a:r>
              <a:rPr lang="en-US" dirty="0"/>
              <a:t>?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441F4E5-8D5F-1B40-9050-B36FAACAF9A2}"/>
              </a:ext>
            </a:extLst>
          </p:cNvPr>
          <p:cNvPicPr/>
          <p:nvPr/>
        </p:nvPicPr>
        <p:blipFill rotWithShape="1">
          <a:blip r:embed="rId3"/>
          <a:srcRect r="1" b="7031"/>
          <a:stretch/>
        </p:blipFill>
        <p:spPr>
          <a:xfrm>
            <a:off x="6392335" y="2497720"/>
            <a:ext cx="2245675" cy="3047892"/>
          </a:xfrm>
          <a:custGeom>
            <a:avLst/>
            <a:gdLst/>
            <a:ahLst/>
            <a:cxnLst/>
            <a:rect l="l" t="t" r="r" b="b"/>
            <a:pathLst>
              <a:path w="2245675" h="3047892">
                <a:moveTo>
                  <a:pt x="148128" y="0"/>
                </a:moveTo>
                <a:lnTo>
                  <a:pt x="2245675" y="0"/>
                </a:lnTo>
                <a:lnTo>
                  <a:pt x="2245675" y="3047892"/>
                </a:lnTo>
                <a:lnTo>
                  <a:pt x="0" y="3047892"/>
                </a:lnTo>
                <a:lnTo>
                  <a:pt x="0" y="148128"/>
                </a:lnTo>
                <a:cubicBezTo>
                  <a:pt x="0" y="66319"/>
                  <a:pt x="66319" y="0"/>
                  <a:pt x="148128" y="0"/>
                </a:cubicBez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CA15C670-A04D-C944-8853-B6FD620F4DA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t="69" r="-5" b="508"/>
          <a:stretch/>
        </p:blipFill>
        <p:spPr>
          <a:xfrm>
            <a:off x="8801736" y="2497720"/>
            <a:ext cx="2245674" cy="3047892"/>
          </a:xfrm>
          <a:custGeom>
            <a:avLst/>
            <a:gdLst/>
            <a:ahLst/>
            <a:cxnLst/>
            <a:rect l="l" t="t" r="r" b="b"/>
            <a:pathLst>
              <a:path w="2245674" h="3047892">
                <a:moveTo>
                  <a:pt x="0" y="0"/>
                </a:moveTo>
                <a:lnTo>
                  <a:pt x="2245674" y="0"/>
                </a:lnTo>
                <a:lnTo>
                  <a:pt x="2245674" y="2899764"/>
                </a:lnTo>
                <a:cubicBezTo>
                  <a:pt x="2245674" y="2981573"/>
                  <a:pt x="2179355" y="3047892"/>
                  <a:pt x="2097546" y="3047892"/>
                </a:cubicBezTo>
                <a:lnTo>
                  <a:pt x="0" y="3047892"/>
                </a:lnTo>
                <a:close/>
              </a:path>
            </a:pathLst>
          </a:cu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742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63C748C-967B-4A7B-A90F-3EDD0F485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143637-4934-44E4-B909-BAF1E7B27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406212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2A6CECF-8CAB-7541-AFF2-5014FAD2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FFFFFF"/>
                </a:solidFill>
              </a:rPr>
              <a:t>Il metodo di studio (ad ognuno il suo, ma qualche consiglio)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A14BC8-CBC0-D441-A6B3-118D357E0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76" y="360947"/>
            <a:ext cx="7267819" cy="6280485"/>
          </a:xfrm>
        </p:spPr>
        <p:txBody>
          <a:bodyPr anchor="t">
            <a:normAutofit fontScale="92500" lnSpcReduction="10000"/>
          </a:bodyPr>
          <a:lstStyle/>
          <a:p>
            <a:pPr marL="514350" indent="-514350">
              <a:lnSpc>
                <a:spcPct val="110000"/>
              </a:lnSpc>
              <a:buFont typeface="+mj-lt"/>
              <a:buAutoNum type="romanLcPeriod"/>
            </a:pPr>
            <a:r>
              <a:rPr lang="it-IT" sz="2400" dirty="0"/>
              <a:t>Preparo un piano di studio (il programma è più vasto di quanto detto nelle lezioni)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LcPeriod"/>
            </a:pPr>
            <a:r>
              <a:rPr lang="it-IT" sz="2400" dirty="0"/>
              <a:t>seguo la lezione 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LcPeriod"/>
            </a:pPr>
            <a:r>
              <a:rPr lang="it-IT" sz="2400" dirty="0"/>
              <a:t>leggo il manuale e </a:t>
            </a:r>
            <a:r>
              <a:rPr lang="it-IT" sz="2400" b="1" u="sng" dirty="0"/>
              <a:t>verifico i testi normativi= leggo la disposizione</a:t>
            </a:r>
            <a:r>
              <a:rPr lang="it-IT" sz="2400" dirty="0"/>
              <a:t> 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LcPeriod"/>
            </a:pPr>
            <a:r>
              <a:rPr lang="it-IT" sz="2400" dirty="0"/>
              <a:t>Trovo il perché della soluzione data dal legislatore, la </a:t>
            </a:r>
            <a:r>
              <a:rPr lang="it-IT" sz="2400" b="1" i="1" dirty="0"/>
              <a:t>ratio </a:t>
            </a:r>
            <a:r>
              <a:rPr lang="it-IT" sz="2400" b="1" i="1" dirty="0" err="1"/>
              <a:t>legis</a:t>
            </a:r>
            <a:endParaRPr lang="it-IT" sz="2400" b="1" i="1" dirty="0"/>
          </a:p>
          <a:p>
            <a:pPr marL="514350" indent="-514350">
              <a:lnSpc>
                <a:spcPct val="110000"/>
              </a:lnSpc>
              <a:buFont typeface="+mj-lt"/>
              <a:buAutoNum type="romanLcPeriod"/>
            </a:pPr>
            <a:r>
              <a:rPr lang="it-IT" sz="2400" dirty="0"/>
              <a:t>Verifico l’interconnessione tra i diversi istituti 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LcPeriod"/>
            </a:pPr>
            <a:r>
              <a:rPr lang="it-IT" sz="2400" dirty="0"/>
              <a:t>mi confronto con qualcuno (anche a distanza) 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LcPeriod"/>
            </a:pPr>
            <a:r>
              <a:rPr lang="it-IT" sz="2400" dirty="0"/>
              <a:t>Domando spiegazioni su tutto ciò che non è risultato chiaro neanche nel confronto con gli altri, con una mail al docente o al tutor.</a:t>
            </a:r>
          </a:p>
          <a:p>
            <a:pPr marL="514350" indent="-514350">
              <a:lnSpc>
                <a:spcPct val="110000"/>
              </a:lnSpc>
              <a:buFont typeface="+mj-lt"/>
              <a:buAutoNum type="romanLcPeriod"/>
            </a:pPr>
            <a:r>
              <a:rPr lang="it-IT" sz="2400" dirty="0"/>
              <a:t>Pianifico il termine del programma prima del termine delle lezioni, per poter chiedere, eventualmente, ulteriori delucidazioni.</a:t>
            </a:r>
          </a:p>
        </p:txBody>
      </p:sp>
    </p:spTree>
    <p:extLst>
      <p:ext uri="{BB962C8B-B14F-4D97-AF65-F5344CB8AC3E}">
        <p14:creationId xmlns:p14="http://schemas.microsoft.com/office/powerpoint/2010/main" val="320174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Raccolta">
  <a:themeElements>
    <a:clrScheme name="Raccolt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Raccolt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accolt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1145</Words>
  <Application>Microsoft Macintosh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Franklin Gothic Medium</vt:lpstr>
      <vt:lpstr>Gill Sans MT</vt:lpstr>
      <vt:lpstr>Verdana</vt:lpstr>
      <vt:lpstr>Wingdings</vt:lpstr>
      <vt:lpstr>Raccolta</vt:lpstr>
      <vt:lpstr>Diritto del lavoro Operatore dei servizi giuridici.  A.a. 2020 2021. 9cfu.</vt:lpstr>
      <vt:lpstr>Il planning. 60h</vt:lpstr>
      <vt:lpstr>Nel tentativo di rendere più agile il corso:</vt:lpstr>
      <vt:lpstr>Le indicazioni di base </vt:lpstr>
      <vt:lpstr>Le ripartizioni classiche del diritto del lavoro</vt:lpstr>
      <vt:lpstr>Programma </vt:lpstr>
      <vt:lpstr>Testi</vt:lpstr>
      <vt:lpstr>Quale manuale scegliere ?</vt:lpstr>
      <vt:lpstr>Il metodo di studio (ad ognuno il suo, ma qualche consiglio)</vt:lpstr>
      <vt:lpstr>L’esame</vt:lpstr>
      <vt:lpstr>Cos’è il diritto del lavoro?</vt:lpstr>
      <vt:lpstr>Perché esiste il diritto del lavoro?</vt:lpstr>
      <vt:lpstr>Il lavoro non è una merce</vt:lpstr>
      <vt:lpstr>Principio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Diritto del lavoro Operatore dei servizi giuridici.  A.a. 2020 2021. 9cfu.</dc:title>
  <dc:creator>Alberto Avio</dc:creator>
  <cp:lastModifiedBy>Alberto Avio</cp:lastModifiedBy>
  <cp:revision>1</cp:revision>
  <dcterms:created xsi:type="dcterms:W3CDTF">2020-10-07T14:34:00Z</dcterms:created>
  <dcterms:modified xsi:type="dcterms:W3CDTF">2020-10-07T14:34:39Z</dcterms:modified>
</cp:coreProperties>
</file>