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5"/>
  </p:notesMasterIdLst>
  <p:sldIdLst>
    <p:sldId id="256" r:id="rId2"/>
    <p:sldId id="257" r:id="rId3"/>
    <p:sldId id="258" r:id="rId4"/>
    <p:sldId id="262" r:id="rId5"/>
    <p:sldId id="260" r:id="rId6"/>
    <p:sldId id="261" r:id="rId7"/>
    <p:sldId id="264" r:id="rId8"/>
    <p:sldId id="263" r:id="rId9"/>
    <p:sldId id="273" r:id="rId10"/>
    <p:sldId id="274" r:id="rId11"/>
    <p:sldId id="275" r:id="rId12"/>
    <p:sldId id="272" r:id="rId13"/>
    <p:sldId id="276" r:id="rId14"/>
  </p:sldIdLst>
  <p:sldSz cx="9144000" cy="6858000" type="screen4x3"/>
  <p:notesSz cx="6858000" cy="9144000"/>
  <p:defaultTextStyle>
    <a:defPPr>
      <a:defRPr lang="it-IT"/>
    </a:defPPr>
    <a:lvl1pPr algn="l" rtl="0" fontAlgn="base">
      <a:spcBef>
        <a:spcPct val="0"/>
      </a:spcBef>
      <a:spcAft>
        <a:spcPct val="0"/>
      </a:spcAft>
      <a:defRPr kumimoji="1" sz="2400" kern="1200">
        <a:solidFill>
          <a:schemeClr val="tx1"/>
        </a:solidFill>
        <a:latin typeface="Arial Narrow" pitchFamily="34" charset="0"/>
        <a:ea typeface="+mn-ea"/>
        <a:cs typeface="+mn-cs"/>
      </a:defRPr>
    </a:lvl1pPr>
    <a:lvl2pPr marL="457200" algn="l" rtl="0" fontAlgn="base">
      <a:spcBef>
        <a:spcPct val="0"/>
      </a:spcBef>
      <a:spcAft>
        <a:spcPct val="0"/>
      </a:spcAft>
      <a:defRPr kumimoji="1" sz="2400" kern="1200">
        <a:solidFill>
          <a:schemeClr val="tx1"/>
        </a:solidFill>
        <a:latin typeface="Arial Narrow" pitchFamily="34" charset="0"/>
        <a:ea typeface="+mn-ea"/>
        <a:cs typeface="+mn-cs"/>
      </a:defRPr>
    </a:lvl2pPr>
    <a:lvl3pPr marL="914400" algn="l" rtl="0" fontAlgn="base">
      <a:spcBef>
        <a:spcPct val="0"/>
      </a:spcBef>
      <a:spcAft>
        <a:spcPct val="0"/>
      </a:spcAft>
      <a:defRPr kumimoji="1" sz="2400" kern="1200">
        <a:solidFill>
          <a:schemeClr val="tx1"/>
        </a:solidFill>
        <a:latin typeface="Arial Narrow" pitchFamily="34" charset="0"/>
        <a:ea typeface="+mn-ea"/>
        <a:cs typeface="+mn-cs"/>
      </a:defRPr>
    </a:lvl3pPr>
    <a:lvl4pPr marL="1371600" algn="l" rtl="0" fontAlgn="base">
      <a:spcBef>
        <a:spcPct val="0"/>
      </a:spcBef>
      <a:spcAft>
        <a:spcPct val="0"/>
      </a:spcAft>
      <a:defRPr kumimoji="1" sz="2400" kern="1200">
        <a:solidFill>
          <a:schemeClr val="tx1"/>
        </a:solidFill>
        <a:latin typeface="Arial Narrow" pitchFamily="34" charset="0"/>
        <a:ea typeface="+mn-ea"/>
        <a:cs typeface="+mn-cs"/>
      </a:defRPr>
    </a:lvl4pPr>
    <a:lvl5pPr marL="1828800" algn="l" rtl="0" fontAlgn="base">
      <a:spcBef>
        <a:spcPct val="0"/>
      </a:spcBef>
      <a:spcAft>
        <a:spcPct val="0"/>
      </a:spcAft>
      <a:defRPr kumimoji="1" sz="2400" kern="1200">
        <a:solidFill>
          <a:schemeClr val="tx1"/>
        </a:solidFill>
        <a:latin typeface="Arial Narrow" pitchFamily="34" charset="0"/>
        <a:ea typeface="+mn-ea"/>
        <a:cs typeface="+mn-cs"/>
      </a:defRPr>
    </a:lvl5pPr>
    <a:lvl6pPr marL="2286000" algn="l" defTabSz="914400" rtl="0" eaLnBrk="1" latinLnBrk="0" hangingPunct="1">
      <a:defRPr kumimoji="1" sz="2400" kern="1200">
        <a:solidFill>
          <a:schemeClr val="tx1"/>
        </a:solidFill>
        <a:latin typeface="Arial Narrow" pitchFamily="34" charset="0"/>
        <a:ea typeface="+mn-ea"/>
        <a:cs typeface="+mn-cs"/>
      </a:defRPr>
    </a:lvl6pPr>
    <a:lvl7pPr marL="2743200" algn="l" defTabSz="914400" rtl="0" eaLnBrk="1" latinLnBrk="0" hangingPunct="1">
      <a:defRPr kumimoji="1" sz="2400" kern="1200">
        <a:solidFill>
          <a:schemeClr val="tx1"/>
        </a:solidFill>
        <a:latin typeface="Arial Narrow" pitchFamily="34" charset="0"/>
        <a:ea typeface="+mn-ea"/>
        <a:cs typeface="+mn-cs"/>
      </a:defRPr>
    </a:lvl7pPr>
    <a:lvl8pPr marL="3200400" algn="l" defTabSz="914400" rtl="0" eaLnBrk="1" latinLnBrk="0" hangingPunct="1">
      <a:defRPr kumimoji="1" sz="2400" kern="1200">
        <a:solidFill>
          <a:schemeClr val="tx1"/>
        </a:solidFill>
        <a:latin typeface="Arial Narrow" pitchFamily="34" charset="0"/>
        <a:ea typeface="+mn-ea"/>
        <a:cs typeface="+mn-cs"/>
      </a:defRPr>
    </a:lvl8pPr>
    <a:lvl9pPr marL="3657600" algn="l" defTabSz="914400" rtl="0" eaLnBrk="1" latinLnBrk="0" hangingPunct="1">
      <a:defRPr kumimoji="1" sz="2400" kern="1200">
        <a:solidFill>
          <a:schemeClr val="tx1"/>
        </a:solidFill>
        <a:latin typeface="Arial Narrow"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255"/>
    <p:restoredTop sz="85737"/>
  </p:normalViewPr>
  <p:slideViewPr>
    <p:cSldViewPr>
      <p:cViewPr varScale="1">
        <p:scale>
          <a:sx n="93" d="100"/>
          <a:sy n="93" d="100"/>
        </p:scale>
        <p:origin x="1168" y="2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7CC8BB-B6D9-8742-9B65-0E8C6B835628}" type="datetimeFigureOut">
              <a:rPr lang="it-IT" smtClean="0"/>
              <a:t>29/10/18</a:t>
            </a:fld>
            <a:endParaRPr lang="it-IT"/>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2D080B-94F4-0C45-A53C-34E299D14E0E}" type="slidenum">
              <a:rPr lang="it-IT" smtClean="0"/>
              <a:t>‹n.›</a:t>
            </a:fld>
            <a:endParaRPr lang="it-IT"/>
          </a:p>
        </p:txBody>
      </p:sp>
    </p:spTree>
    <p:extLst>
      <p:ext uri="{BB962C8B-B14F-4D97-AF65-F5344CB8AC3E}">
        <p14:creationId xmlns:p14="http://schemas.microsoft.com/office/powerpoint/2010/main" val="5185821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132D080B-94F4-0C45-A53C-34E299D14E0E}" type="slidenum">
              <a:rPr lang="it-IT" smtClean="0"/>
              <a:t>1</a:t>
            </a:fld>
            <a:endParaRPr lang="it-IT"/>
          </a:p>
        </p:txBody>
      </p:sp>
    </p:spTree>
    <p:extLst>
      <p:ext uri="{BB962C8B-B14F-4D97-AF65-F5344CB8AC3E}">
        <p14:creationId xmlns:p14="http://schemas.microsoft.com/office/powerpoint/2010/main" val="13215723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6146" name="Freeform 2"/>
          <p:cNvSpPr>
            <a:spLocks/>
          </p:cNvSpPr>
          <p:nvPr/>
        </p:nvSpPr>
        <p:spPr bwMode="hidden">
          <a:xfrm>
            <a:off x="-11113" y="1836738"/>
            <a:ext cx="2268538" cy="2709862"/>
          </a:xfrm>
          <a:custGeom>
            <a:avLst/>
            <a:gdLst>
              <a:gd name="T0" fmla="*/ 808 w 1429"/>
              <a:gd name="T1" fmla="*/ 283 h 1707"/>
              <a:gd name="T2" fmla="*/ 673 w 1429"/>
              <a:gd name="T3" fmla="*/ 252 h 1707"/>
              <a:gd name="T4" fmla="*/ 654 w 1429"/>
              <a:gd name="T5" fmla="*/ 0 h 1707"/>
              <a:gd name="T6" fmla="*/ 488 w 1429"/>
              <a:gd name="T7" fmla="*/ 13 h 1707"/>
              <a:gd name="T8" fmla="*/ 476 w 1429"/>
              <a:gd name="T9" fmla="*/ 252 h 1707"/>
              <a:gd name="T10" fmla="*/ 365 w 1429"/>
              <a:gd name="T11" fmla="*/ 290 h 1707"/>
              <a:gd name="T12" fmla="*/ 206 w 1429"/>
              <a:gd name="T13" fmla="*/ 86 h 1707"/>
              <a:gd name="T14" fmla="*/ 95 w 1429"/>
              <a:gd name="T15" fmla="*/ 148 h 1707"/>
              <a:gd name="T16" fmla="*/ 200 w 1429"/>
              <a:gd name="T17" fmla="*/ 376 h 1707"/>
              <a:gd name="T18" fmla="*/ 126 w 1429"/>
              <a:gd name="T19" fmla="*/ 450 h 1707"/>
              <a:gd name="T20" fmla="*/ 0 w 1429"/>
              <a:gd name="T21" fmla="*/ 423 h 1707"/>
              <a:gd name="T22" fmla="*/ 0 w 1429"/>
              <a:gd name="T23" fmla="*/ 1273 h 1707"/>
              <a:gd name="T24" fmla="*/ 101 w 1429"/>
              <a:gd name="T25" fmla="*/ 1226 h 1707"/>
              <a:gd name="T26" fmla="*/ 181 w 1429"/>
              <a:gd name="T27" fmla="*/ 1306 h 1707"/>
              <a:gd name="T28" fmla="*/ 70 w 1429"/>
              <a:gd name="T29" fmla="*/ 1509 h 1707"/>
              <a:gd name="T30" fmla="*/ 175 w 1429"/>
              <a:gd name="T31" fmla="*/ 1596 h 1707"/>
              <a:gd name="T32" fmla="*/ 365 w 1429"/>
              <a:gd name="T33" fmla="*/ 1411 h 1707"/>
              <a:gd name="T34" fmla="*/ 476 w 1429"/>
              <a:gd name="T35" fmla="*/ 1448 h 1707"/>
              <a:gd name="T36" fmla="*/ 501 w 1429"/>
              <a:gd name="T37" fmla="*/ 1700 h 1707"/>
              <a:gd name="T38" fmla="*/ 667 w 1429"/>
              <a:gd name="T39" fmla="*/ 1707 h 1707"/>
              <a:gd name="T40" fmla="*/ 685 w 1429"/>
              <a:gd name="T41" fmla="*/ 1442 h 1707"/>
              <a:gd name="T42" fmla="*/ 826 w 1429"/>
              <a:gd name="T43" fmla="*/ 1405 h 1707"/>
              <a:gd name="T44" fmla="*/ 993 w 1429"/>
              <a:gd name="T45" fmla="*/ 1590 h 1707"/>
              <a:gd name="T46" fmla="*/ 1103 w 1429"/>
              <a:gd name="T47" fmla="*/ 1522 h 1707"/>
              <a:gd name="T48" fmla="*/ 993 w 1429"/>
              <a:gd name="T49" fmla="*/ 1300 h 1707"/>
              <a:gd name="T50" fmla="*/ 1067 w 1429"/>
              <a:gd name="T51" fmla="*/ 1207 h 1707"/>
              <a:gd name="T52" fmla="*/ 1288 w 1429"/>
              <a:gd name="T53" fmla="*/ 1312 h 1707"/>
              <a:gd name="T54" fmla="*/ 1355 w 1429"/>
              <a:gd name="T55" fmla="*/ 1196 h 1707"/>
              <a:gd name="T56" fmla="*/ 1153 w 1429"/>
              <a:gd name="T57" fmla="*/ 1047 h 1707"/>
              <a:gd name="T58" fmla="*/ 1177 w 1429"/>
              <a:gd name="T59" fmla="*/ 918 h 1707"/>
              <a:gd name="T60" fmla="*/ 1429 w 1429"/>
              <a:gd name="T61" fmla="*/ 894 h 1707"/>
              <a:gd name="T62" fmla="*/ 1423 w 1429"/>
              <a:gd name="T63" fmla="*/ 764 h 1707"/>
              <a:gd name="T64" fmla="*/ 1171 w 1429"/>
              <a:gd name="T65" fmla="*/ 727 h 1707"/>
              <a:gd name="T66" fmla="*/ 1146 w 1429"/>
              <a:gd name="T67" fmla="*/ 629 h 1707"/>
              <a:gd name="T68" fmla="*/ 1349 w 1429"/>
              <a:gd name="T69" fmla="*/ 487 h 1707"/>
              <a:gd name="T70" fmla="*/ 1282 w 1429"/>
              <a:gd name="T71" fmla="*/ 370 h 1707"/>
              <a:gd name="T72" fmla="*/ 1054 w 1429"/>
              <a:gd name="T73" fmla="*/ 462 h 1707"/>
              <a:gd name="T74" fmla="*/ 980 w 1429"/>
              <a:gd name="T75" fmla="*/ 388 h 1707"/>
              <a:gd name="T76" fmla="*/ 1097 w 1429"/>
              <a:gd name="T77" fmla="*/ 173 h 1707"/>
              <a:gd name="T78" fmla="*/ 986 w 1429"/>
              <a:gd name="T79" fmla="*/ 105 h 1707"/>
              <a:gd name="T80" fmla="*/ 808 w 1429"/>
              <a:gd name="T81" fmla="*/ 283 h 17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429" h="1707">
                <a:moveTo>
                  <a:pt x="808" y="283"/>
                </a:moveTo>
                <a:lnTo>
                  <a:pt x="673" y="252"/>
                </a:lnTo>
                <a:lnTo>
                  <a:pt x="654" y="0"/>
                </a:lnTo>
                <a:lnTo>
                  <a:pt x="488" y="13"/>
                </a:lnTo>
                <a:lnTo>
                  <a:pt x="476" y="252"/>
                </a:lnTo>
                <a:lnTo>
                  <a:pt x="365" y="290"/>
                </a:lnTo>
                <a:lnTo>
                  <a:pt x="206" y="86"/>
                </a:lnTo>
                <a:lnTo>
                  <a:pt x="95" y="148"/>
                </a:lnTo>
                <a:lnTo>
                  <a:pt x="200" y="376"/>
                </a:lnTo>
                <a:lnTo>
                  <a:pt x="126" y="450"/>
                </a:lnTo>
                <a:lnTo>
                  <a:pt x="0" y="423"/>
                </a:lnTo>
                <a:lnTo>
                  <a:pt x="0" y="1273"/>
                </a:lnTo>
                <a:lnTo>
                  <a:pt x="101" y="1226"/>
                </a:lnTo>
                <a:lnTo>
                  <a:pt x="181" y="1306"/>
                </a:lnTo>
                <a:lnTo>
                  <a:pt x="70" y="1509"/>
                </a:lnTo>
                <a:lnTo>
                  <a:pt x="175" y="1596"/>
                </a:lnTo>
                <a:lnTo>
                  <a:pt x="365" y="1411"/>
                </a:lnTo>
                <a:lnTo>
                  <a:pt x="476" y="1448"/>
                </a:lnTo>
                <a:lnTo>
                  <a:pt x="501" y="1700"/>
                </a:lnTo>
                <a:lnTo>
                  <a:pt x="667" y="1707"/>
                </a:lnTo>
                <a:lnTo>
                  <a:pt x="685" y="1442"/>
                </a:lnTo>
                <a:lnTo>
                  <a:pt x="826" y="1405"/>
                </a:lnTo>
                <a:lnTo>
                  <a:pt x="993" y="1590"/>
                </a:lnTo>
                <a:lnTo>
                  <a:pt x="1103" y="1522"/>
                </a:lnTo>
                <a:lnTo>
                  <a:pt x="993" y="1300"/>
                </a:lnTo>
                <a:lnTo>
                  <a:pt x="1067" y="1207"/>
                </a:lnTo>
                <a:lnTo>
                  <a:pt x="1288" y="1312"/>
                </a:lnTo>
                <a:lnTo>
                  <a:pt x="1355" y="1196"/>
                </a:lnTo>
                <a:lnTo>
                  <a:pt x="1153" y="1047"/>
                </a:lnTo>
                <a:lnTo>
                  <a:pt x="1177" y="918"/>
                </a:lnTo>
                <a:lnTo>
                  <a:pt x="1429" y="894"/>
                </a:lnTo>
                <a:lnTo>
                  <a:pt x="1423" y="764"/>
                </a:lnTo>
                <a:lnTo>
                  <a:pt x="1171" y="727"/>
                </a:lnTo>
                <a:lnTo>
                  <a:pt x="1146" y="629"/>
                </a:lnTo>
                <a:lnTo>
                  <a:pt x="1349" y="487"/>
                </a:lnTo>
                <a:lnTo>
                  <a:pt x="1282" y="370"/>
                </a:lnTo>
                <a:lnTo>
                  <a:pt x="1054" y="462"/>
                </a:lnTo>
                <a:lnTo>
                  <a:pt x="980" y="388"/>
                </a:lnTo>
                <a:lnTo>
                  <a:pt x="1097" y="173"/>
                </a:lnTo>
                <a:lnTo>
                  <a:pt x="986" y="105"/>
                </a:lnTo>
                <a:lnTo>
                  <a:pt x="808" y="283"/>
                </a:lnTo>
                <a:close/>
              </a:path>
            </a:pathLst>
          </a:cu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6147" name="Freeform 3"/>
          <p:cNvSpPr>
            <a:spLocks/>
          </p:cNvSpPr>
          <p:nvPr/>
        </p:nvSpPr>
        <p:spPr bwMode="hidden">
          <a:xfrm>
            <a:off x="107950" y="15875"/>
            <a:ext cx="838200" cy="787400"/>
          </a:xfrm>
          <a:custGeom>
            <a:avLst/>
            <a:gdLst>
              <a:gd name="T0" fmla="*/ 335 w 528"/>
              <a:gd name="T1" fmla="*/ 56 h 496"/>
              <a:gd name="T2" fmla="*/ 293 w 528"/>
              <a:gd name="T3" fmla="*/ 46 h 496"/>
              <a:gd name="T4" fmla="*/ 288 w 528"/>
              <a:gd name="T5" fmla="*/ 0 h 496"/>
              <a:gd name="T6" fmla="*/ 238 w 528"/>
              <a:gd name="T7" fmla="*/ 0 h 496"/>
              <a:gd name="T8" fmla="*/ 232 w 528"/>
              <a:gd name="T9" fmla="*/ 46 h 496"/>
              <a:gd name="T10" fmla="*/ 198 w 528"/>
              <a:gd name="T11" fmla="*/ 58 h 496"/>
              <a:gd name="T12" fmla="*/ 146 w 528"/>
              <a:gd name="T13" fmla="*/ 0 h 496"/>
              <a:gd name="T14" fmla="*/ 114 w 528"/>
              <a:gd name="T15" fmla="*/ 14 h 496"/>
              <a:gd name="T16" fmla="*/ 147 w 528"/>
              <a:gd name="T17" fmla="*/ 84 h 496"/>
              <a:gd name="T18" fmla="*/ 124 w 528"/>
              <a:gd name="T19" fmla="*/ 107 h 496"/>
              <a:gd name="T20" fmla="*/ 50 w 528"/>
              <a:gd name="T21" fmla="*/ 81 h 496"/>
              <a:gd name="T22" fmla="*/ 32 w 528"/>
              <a:gd name="T23" fmla="*/ 109 h 496"/>
              <a:gd name="T24" fmla="*/ 90 w 528"/>
              <a:gd name="T25" fmla="*/ 159 h 496"/>
              <a:gd name="T26" fmla="*/ 80 w 528"/>
              <a:gd name="T27" fmla="*/ 197 h 496"/>
              <a:gd name="T28" fmla="*/ 2 w 528"/>
              <a:gd name="T29" fmla="*/ 202 h 496"/>
              <a:gd name="T30" fmla="*/ 0 w 528"/>
              <a:gd name="T31" fmla="*/ 244 h 496"/>
              <a:gd name="T32" fmla="*/ 80 w 528"/>
              <a:gd name="T33" fmla="*/ 256 h 496"/>
              <a:gd name="T34" fmla="*/ 88 w 528"/>
              <a:gd name="T35" fmla="*/ 292 h 496"/>
              <a:gd name="T36" fmla="*/ 29 w 528"/>
              <a:gd name="T37" fmla="*/ 345 h 496"/>
              <a:gd name="T38" fmla="*/ 50 w 528"/>
              <a:gd name="T39" fmla="*/ 378 h 496"/>
              <a:gd name="T40" fmla="*/ 116 w 528"/>
              <a:gd name="T41" fmla="*/ 347 h 496"/>
              <a:gd name="T42" fmla="*/ 141 w 528"/>
              <a:gd name="T43" fmla="*/ 372 h 496"/>
              <a:gd name="T44" fmla="*/ 107 w 528"/>
              <a:gd name="T45" fmla="*/ 435 h 496"/>
              <a:gd name="T46" fmla="*/ 139 w 528"/>
              <a:gd name="T47" fmla="*/ 462 h 496"/>
              <a:gd name="T48" fmla="*/ 198 w 528"/>
              <a:gd name="T49" fmla="*/ 404 h 496"/>
              <a:gd name="T50" fmla="*/ 232 w 528"/>
              <a:gd name="T51" fmla="*/ 416 h 496"/>
              <a:gd name="T52" fmla="*/ 240 w 528"/>
              <a:gd name="T53" fmla="*/ 494 h 496"/>
              <a:gd name="T54" fmla="*/ 292 w 528"/>
              <a:gd name="T55" fmla="*/ 496 h 496"/>
              <a:gd name="T56" fmla="*/ 297 w 528"/>
              <a:gd name="T57" fmla="*/ 414 h 496"/>
              <a:gd name="T58" fmla="*/ 341 w 528"/>
              <a:gd name="T59" fmla="*/ 403 h 496"/>
              <a:gd name="T60" fmla="*/ 393 w 528"/>
              <a:gd name="T61" fmla="*/ 460 h 496"/>
              <a:gd name="T62" fmla="*/ 427 w 528"/>
              <a:gd name="T63" fmla="*/ 439 h 496"/>
              <a:gd name="T64" fmla="*/ 393 w 528"/>
              <a:gd name="T65" fmla="*/ 370 h 496"/>
              <a:gd name="T66" fmla="*/ 416 w 528"/>
              <a:gd name="T67" fmla="*/ 341 h 496"/>
              <a:gd name="T68" fmla="*/ 484 w 528"/>
              <a:gd name="T69" fmla="*/ 374 h 496"/>
              <a:gd name="T70" fmla="*/ 505 w 528"/>
              <a:gd name="T71" fmla="*/ 338 h 496"/>
              <a:gd name="T72" fmla="*/ 442 w 528"/>
              <a:gd name="T73" fmla="*/ 292 h 496"/>
              <a:gd name="T74" fmla="*/ 450 w 528"/>
              <a:gd name="T75" fmla="*/ 252 h 496"/>
              <a:gd name="T76" fmla="*/ 528 w 528"/>
              <a:gd name="T77" fmla="*/ 244 h 496"/>
              <a:gd name="T78" fmla="*/ 526 w 528"/>
              <a:gd name="T79" fmla="*/ 204 h 496"/>
              <a:gd name="T80" fmla="*/ 448 w 528"/>
              <a:gd name="T81" fmla="*/ 193 h 496"/>
              <a:gd name="T82" fmla="*/ 440 w 528"/>
              <a:gd name="T83" fmla="*/ 162 h 496"/>
              <a:gd name="T84" fmla="*/ 503 w 528"/>
              <a:gd name="T85" fmla="*/ 119 h 496"/>
              <a:gd name="T86" fmla="*/ 482 w 528"/>
              <a:gd name="T87" fmla="*/ 82 h 496"/>
              <a:gd name="T88" fmla="*/ 412 w 528"/>
              <a:gd name="T89" fmla="*/ 111 h 496"/>
              <a:gd name="T90" fmla="*/ 389 w 528"/>
              <a:gd name="T91" fmla="*/ 88 h 496"/>
              <a:gd name="T92" fmla="*/ 425 w 528"/>
              <a:gd name="T93" fmla="*/ 21 h 496"/>
              <a:gd name="T94" fmla="*/ 391 w 528"/>
              <a:gd name="T95" fmla="*/ 0 h 496"/>
              <a:gd name="T96" fmla="*/ 335 w 528"/>
              <a:gd name="T97" fmla="*/ 56 h 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528" h="496">
                <a:moveTo>
                  <a:pt x="335" y="56"/>
                </a:moveTo>
                <a:lnTo>
                  <a:pt x="293" y="46"/>
                </a:lnTo>
                <a:lnTo>
                  <a:pt x="288" y="0"/>
                </a:lnTo>
                <a:lnTo>
                  <a:pt x="238" y="0"/>
                </a:lnTo>
                <a:lnTo>
                  <a:pt x="232" y="46"/>
                </a:lnTo>
                <a:lnTo>
                  <a:pt x="198" y="58"/>
                </a:lnTo>
                <a:lnTo>
                  <a:pt x="146" y="0"/>
                </a:lnTo>
                <a:lnTo>
                  <a:pt x="114" y="14"/>
                </a:lnTo>
                <a:lnTo>
                  <a:pt x="147" y="84"/>
                </a:lnTo>
                <a:lnTo>
                  <a:pt x="124" y="107"/>
                </a:lnTo>
                <a:lnTo>
                  <a:pt x="50" y="81"/>
                </a:lnTo>
                <a:lnTo>
                  <a:pt x="32" y="109"/>
                </a:lnTo>
                <a:lnTo>
                  <a:pt x="90" y="159"/>
                </a:lnTo>
                <a:lnTo>
                  <a:pt x="80" y="197"/>
                </a:lnTo>
                <a:lnTo>
                  <a:pt x="2" y="202"/>
                </a:lnTo>
                <a:lnTo>
                  <a:pt x="0" y="244"/>
                </a:lnTo>
                <a:lnTo>
                  <a:pt x="80" y="256"/>
                </a:lnTo>
                <a:lnTo>
                  <a:pt x="88" y="292"/>
                </a:lnTo>
                <a:lnTo>
                  <a:pt x="29" y="345"/>
                </a:lnTo>
                <a:lnTo>
                  <a:pt x="50" y="378"/>
                </a:lnTo>
                <a:lnTo>
                  <a:pt x="116" y="347"/>
                </a:lnTo>
                <a:lnTo>
                  <a:pt x="141" y="372"/>
                </a:lnTo>
                <a:lnTo>
                  <a:pt x="107" y="435"/>
                </a:lnTo>
                <a:lnTo>
                  <a:pt x="139" y="462"/>
                </a:lnTo>
                <a:lnTo>
                  <a:pt x="198" y="404"/>
                </a:lnTo>
                <a:lnTo>
                  <a:pt x="232" y="416"/>
                </a:lnTo>
                <a:lnTo>
                  <a:pt x="240" y="494"/>
                </a:lnTo>
                <a:lnTo>
                  <a:pt x="292" y="496"/>
                </a:lnTo>
                <a:lnTo>
                  <a:pt x="297" y="414"/>
                </a:lnTo>
                <a:lnTo>
                  <a:pt x="341" y="403"/>
                </a:lnTo>
                <a:lnTo>
                  <a:pt x="393" y="460"/>
                </a:lnTo>
                <a:lnTo>
                  <a:pt x="427" y="439"/>
                </a:lnTo>
                <a:lnTo>
                  <a:pt x="393" y="370"/>
                </a:lnTo>
                <a:lnTo>
                  <a:pt x="416" y="341"/>
                </a:lnTo>
                <a:lnTo>
                  <a:pt x="484" y="374"/>
                </a:lnTo>
                <a:lnTo>
                  <a:pt x="505" y="338"/>
                </a:lnTo>
                <a:lnTo>
                  <a:pt x="442" y="292"/>
                </a:lnTo>
                <a:lnTo>
                  <a:pt x="450" y="252"/>
                </a:lnTo>
                <a:lnTo>
                  <a:pt x="528" y="244"/>
                </a:lnTo>
                <a:lnTo>
                  <a:pt x="526" y="204"/>
                </a:lnTo>
                <a:lnTo>
                  <a:pt x="448" y="193"/>
                </a:lnTo>
                <a:lnTo>
                  <a:pt x="440" y="162"/>
                </a:lnTo>
                <a:lnTo>
                  <a:pt x="503" y="119"/>
                </a:lnTo>
                <a:lnTo>
                  <a:pt x="482" y="82"/>
                </a:lnTo>
                <a:lnTo>
                  <a:pt x="412" y="111"/>
                </a:lnTo>
                <a:lnTo>
                  <a:pt x="389" y="88"/>
                </a:lnTo>
                <a:lnTo>
                  <a:pt x="425" y="21"/>
                </a:lnTo>
                <a:lnTo>
                  <a:pt x="391" y="0"/>
                </a:lnTo>
                <a:lnTo>
                  <a:pt x="335" y="56"/>
                </a:lnTo>
                <a:close/>
              </a:path>
            </a:pathLst>
          </a:custGeom>
          <a:gradFill rotWithShape="0">
            <a:gsLst>
              <a:gs pos="0">
                <a:schemeClr val="accent1"/>
              </a:gs>
              <a:gs pos="100000">
                <a:schemeClr val="bg1"/>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6148" name="Freeform 4"/>
          <p:cNvSpPr>
            <a:spLocks/>
          </p:cNvSpPr>
          <p:nvPr/>
        </p:nvSpPr>
        <p:spPr bwMode="hidden">
          <a:xfrm>
            <a:off x="1192213" y="354013"/>
            <a:ext cx="2266950" cy="2270125"/>
          </a:xfrm>
          <a:custGeom>
            <a:avLst/>
            <a:gdLst>
              <a:gd name="T0" fmla="*/ 1469 w 2312"/>
              <a:gd name="T1" fmla="*/ 384 h 2313"/>
              <a:gd name="T2" fmla="*/ 1285 w 2312"/>
              <a:gd name="T3" fmla="*/ 342 h 2313"/>
              <a:gd name="T4" fmla="*/ 1260 w 2312"/>
              <a:gd name="T5" fmla="*/ 0 h 2313"/>
              <a:gd name="T6" fmla="*/ 1035 w 2312"/>
              <a:gd name="T7" fmla="*/ 17 h 2313"/>
              <a:gd name="T8" fmla="*/ 1018 w 2312"/>
              <a:gd name="T9" fmla="*/ 342 h 2313"/>
              <a:gd name="T10" fmla="*/ 868 w 2312"/>
              <a:gd name="T11" fmla="*/ 393 h 2313"/>
              <a:gd name="T12" fmla="*/ 651 w 2312"/>
              <a:gd name="T13" fmla="*/ 117 h 2313"/>
              <a:gd name="T14" fmla="*/ 501 w 2312"/>
              <a:gd name="T15" fmla="*/ 201 h 2313"/>
              <a:gd name="T16" fmla="*/ 643 w 2312"/>
              <a:gd name="T17" fmla="*/ 509 h 2313"/>
              <a:gd name="T18" fmla="*/ 543 w 2312"/>
              <a:gd name="T19" fmla="*/ 610 h 2313"/>
              <a:gd name="T20" fmla="*/ 217 w 2312"/>
              <a:gd name="T21" fmla="*/ 493 h 2313"/>
              <a:gd name="T22" fmla="*/ 142 w 2312"/>
              <a:gd name="T23" fmla="*/ 618 h 2313"/>
              <a:gd name="T24" fmla="*/ 392 w 2312"/>
              <a:gd name="T25" fmla="*/ 835 h 2313"/>
              <a:gd name="T26" fmla="*/ 351 w 2312"/>
              <a:gd name="T27" fmla="*/ 1002 h 2313"/>
              <a:gd name="T28" fmla="*/ 8 w 2312"/>
              <a:gd name="T29" fmla="*/ 1027 h 2313"/>
              <a:gd name="T30" fmla="*/ 0 w 2312"/>
              <a:gd name="T31" fmla="*/ 1211 h 2313"/>
              <a:gd name="T32" fmla="*/ 351 w 2312"/>
              <a:gd name="T33" fmla="*/ 1261 h 2313"/>
              <a:gd name="T34" fmla="*/ 384 w 2312"/>
              <a:gd name="T35" fmla="*/ 1419 h 2313"/>
              <a:gd name="T36" fmla="*/ 125 w 2312"/>
              <a:gd name="T37" fmla="*/ 1653 h 2313"/>
              <a:gd name="T38" fmla="*/ 217 w 2312"/>
              <a:gd name="T39" fmla="*/ 1795 h 2313"/>
              <a:gd name="T40" fmla="*/ 509 w 2312"/>
              <a:gd name="T41" fmla="*/ 1661 h 2313"/>
              <a:gd name="T42" fmla="*/ 618 w 2312"/>
              <a:gd name="T43" fmla="*/ 1770 h 2313"/>
              <a:gd name="T44" fmla="*/ 467 w 2312"/>
              <a:gd name="T45" fmla="*/ 2045 h 2313"/>
              <a:gd name="T46" fmla="*/ 609 w 2312"/>
              <a:gd name="T47" fmla="*/ 2162 h 2313"/>
              <a:gd name="T48" fmla="*/ 868 w 2312"/>
              <a:gd name="T49" fmla="*/ 1912 h 2313"/>
              <a:gd name="T50" fmla="*/ 1018 w 2312"/>
              <a:gd name="T51" fmla="*/ 1962 h 2313"/>
              <a:gd name="T52" fmla="*/ 1052 w 2312"/>
              <a:gd name="T53" fmla="*/ 2304 h 2313"/>
              <a:gd name="T54" fmla="*/ 1277 w 2312"/>
              <a:gd name="T55" fmla="*/ 2313 h 2313"/>
              <a:gd name="T56" fmla="*/ 1302 w 2312"/>
              <a:gd name="T57" fmla="*/ 1954 h 2313"/>
              <a:gd name="T58" fmla="*/ 1494 w 2312"/>
              <a:gd name="T59" fmla="*/ 1904 h 2313"/>
              <a:gd name="T60" fmla="*/ 1720 w 2312"/>
              <a:gd name="T61" fmla="*/ 2154 h 2313"/>
              <a:gd name="T62" fmla="*/ 1870 w 2312"/>
              <a:gd name="T63" fmla="*/ 2062 h 2313"/>
              <a:gd name="T64" fmla="*/ 1720 w 2312"/>
              <a:gd name="T65" fmla="*/ 1762 h 2313"/>
              <a:gd name="T66" fmla="*/ 1820 w 2312"/>
              <a:gd name="T67" fmla="*/ 1636 h 2313"/>
              <a:gd name="T68" fmla="*/ 2120 w 2312"/>
              <a:gd name="T69" fmla="*/ 1778 h 2313"/>
              <a:gd name="T70" fmla="*/ 2212 w 2312"/>
              <a:gd name="T71" fmla="*/ 1620 h 2313"/>
              <a:gd name="T72" fmla="*/ 1937 w 2312"/>
              <a:gd name="T73" fmla="*/ 1419 h 2313"/>
              <a:gd name="T74" fmla="*/ 1970 w 2312"/>
              <a:gd name="T75" fmla="*/ 1244 h 2313"/>
              <a:gd name="T76" fmla="*/ 2312 w 2312"/>
              <a:gd name="T77" fmla="*/ 1211 h 2313"/>
              <a:gd name="T78" fmla="*/ 2304 w 2312"/>
              <a:gd name="T79" fmla="*/ 1035 h 2313"/>
              <a:gd name="T80" fmla="*/ 1962 w 2312"/>
              <a:gd name="T81" fmla="*/ 985 h 2313"/>
              <a:gd name="T82" fmla="*/ 1928 w 2312"/>
              <a:gd name="T83" fmla="*/ 852 h 2313"/>
              <a:gd name="T84" fmla="*/ 2204 w 2312"/>
              <a:gd name="T85" fmla="*/ 660 h 2313"/>
              <a:gd name="T86" fmla="*/ 2112 w 2312"/>
              <a:gd name="T87" fmla="*/ 501 h 2313"/>
              <a:gd name="T88" fmla="*/ 1803 w 2312"/>
              <a:gd name="T89" fmla="*/ 626 h 2313"/>
              <a:gd name="T90" fmla="*/ 1703 w 2312"/>
              <a:gd name="T91" fmla="*/ 526 h 2313"/>
              <a:gd name="T92" fmla="*/ 1861 w 2312"/>
              <a:gd name="T93" fmla="*/ 234 h 2313"/>
              <a:gd name="T94" fmla="*/ 1711 w 2312"/>
              <a:gd name="T95" fmla="*/ 142 h 2313"/>
              <a:gd name="T96" fmla="*/ 1469 w 2312"/>
              <a:gd name="T97" fmla="*/ 384 h 2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2"/>
              </a:gs>
              <a:gs pos="100000">
                <a:schemeClr val="bg1"/>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6149" name="Freeform 5"/>
          <p:cNvSpPr>
            <a:spLocks/>
          </p:cNvSpPr>
          <p:nvPr/>
        </p:nvSpPr>
        <p:spPr bwMode="hidden">
          <a:xfrm>
            <a:off x="2532063" y="1270000"/>
            <a:ext cx="3670300" cy="3671888"/>
          </a:xfrm>
          <a:custGeom>
            <a:avLst/>
            <a:gdLst>
              <a:gd name="T0" fmla="*/ 1469 w 2312"/>
              <a:gd name="T1" fmla="*/ 384 h 2313"/>
              <a:gd name="T2" fmla="*/ 1285 w 2312"/>
              <a:gd name="T3" fmla="*/ 342 h 2313"/>
              <a:gd name="T4" fmla="*/ 1260 w 2312"/>
              <a:gd name="T5" fmla="*/ 0 h 2313"/>
              <a:gd name="T6" fmla="*/ 1035 w 2312"/>
              <a:gd name="T7" fmla="*/ 17 h 2313"/>
              <a:gd name="T8" fmla="*/ 1018 w 2312"/>
              <a:gd name="T9" fmla="*/ 342 h 2313"/>
              <a:gd name="T10" fmla="*/ 868 w 2312"/>
              <a:gd name="T11" fmla="*/ 393 h 2313"/>
              <a:gd name="T12" fmla="*/ 651 w 2312"/>
              <a:gd name="T13" fmla="*/ 117 h 2313"/>
              <a:gd name="T14" fmla="*/ 501 w 2312"/>
              <a:gd name="T15" fmla="*/ 201 h 2313"/>
              <a:gd name="T16" fmla="*/ 643 w 2312"/>
              <a:gd name="T17" fmla="*/ 509 h 2313"/>
              <a:gd name="T18" fmla="*/ 543 w 2312"/>
              <a:gd name="T19" fmla="*/ 610 h 2313"/>
              <a:gd name="T20" fmla="*/ 217 w 2312"/>
              <a:gd name="T21" fmla="*/ 493 h 2313"/>
              <a:gd name="T22" fmla="*/ 142 w 2312"/>
              <a:gd name="T23" fmla="*/ 618 h 2313"/>
              <a:gd name="T24" fmla="*/ 392 w 2312"/>
              <a:gd name="T25" fmla="*/ 835 h 2313"/>
              <a:gd name="T26" fmla="*/ 351 w 2312"/>
              <a:gd name="T27" fmla="*/ 1002 h 2313"/>
              <a:gd name="T28" fmla="*/ 8 w 2312"/>
              <a:gd name="T29" fmla="*/ 1027 h 2313"/>
              <a:gd name="T30" fmla="*/ 0 w 2312"/>
              <a:gd name="T31" fmla="*/ 1211 h 2313"/>
              <a:gd name="T32" fmla="*/ 351 w 2312"/>
              <a:gd name="T33" fmla="*/ 1261 h 2313"/>
              <a:gd name="T34" fmla="*/ 384 w 2312"/>
              <a:gd name="T35" fmla="*/ 1419 h 2313"/>
              <a:gd name="T36" fmla="*/ 125 w 2312"/>
              <a:gd name="T37" fmla="*/ 1653 h 2313"/>
              <a:gd name="T38" fmla="*/ 217 w 2312"/>
              <a:gd name="T39" fmla="*/ 1795 h 2313"/>
              <a:gd name="T40" fmla="*/ 509 w 2312"/>
              <a:gd name="T41" fmla="*/ 1661 h 2313"/>
              <a:gd name="T42" fmla="*/ 618 w 2312"/>
              <a:gd name="T43" fmla="*/ 1770 h 2313"/>
              <a:gd name="T44" fmla="*/ 467 w 2312"/>
              <a:gd name="T45" fmla="*/ 2045 h 2313"/>
              <a:gd name="T46" fmla="*/ 609 w 2312"/>
              <a:gd name="T47" fmla="*/ 2162 h 2313"/>
              <a:gd name="T48" fmla="*/ 868 w 2312"/>
              <a:gd name="T49" fmla="*/ 1912 h 2313"/>
              <a:gd name="T50" fmla="*/ 1018 w 2312"/>
              <a:gd name="T51" fmla="*/ 1962 h 2313"/>
              <a:gd name="T52" fmla="*/ 1052 w 2312"/>
              <a:gd name="T53" fmla="*/ 2304 h 2313"/>
              <a:gd name="T54" fmla="*/ 1277 w 2312"/>
              <a:gd name="T55" fmla="*/ 2313 h 2313"/>
              <a:gd name="T56" fmla="*/ 1302 w 2312"/>
              <a:gd name="T57" fmla="*/ 1954 h 2313"/>
              <a:gd name="T58" fmla="*/ 1494 w 2312"/>
              <a:gd name="T59" fmla="*/ 1904 h 2313"/>
              <a:gd name="T60" fmla="*/ 1720 w 2312"/>
              <a:gd name="T61" fmla="*/ 2154 h 2313"/>
              <a:gd name="T62" fmla="*/ 1870 w 2312"/>
              <a:gd name="T63" fmla="*/ 2062 h 2313"/>
              <a:gd name="T64" fmla="*/ 1720 w 2312"/>
              <a:gd name="T65" fmla="*/ 1762 h 2313"/>
              <a:gd name="T66" fmla="*/ 1820 w 2312"/>
              <a:gd name="T67" fmla="*/ 1636 h 2313"/>
              <a:gd name="T68" fmla="*/ 2120 w 2312"/>
              <a:gd name="T69" fmla="*/ 1778 h 2313"/>
              <a:gd name="T70" fmla="*/ 2212 w 2312"/>
              <a:gd name="T71" fmla="*/ 1620 h 2313"/>
              <a:gd name="T72" fmla="*/ 1937 w 2312"/>
              <a:gd name="T73" fmla="*/ 1419 h 2313"/>
              <a:gd name="T74" fmla="*/ 1970 w 2312"/>
              <a:gd name="T75" fmla="*/ 1244 h 2313"/>
              <a:gd name="T76" fmla="*/ 2312 w 2312"/>
              <a:gd name="T77" fmla="*/ 1211 h 2313"/>
              <a:gd name="T78" fmla="*/ 2304 w 2312"/>
              <a:gd name="T79" fmla="*/ 1035 h 2313"/>
              <a:gd name="T80" fmla="*/ 1962 w 2312"/>
              <a:gd name="T81" fmla="*/ 985 h 2313"/>
              <a:gd name="T82" fmla="*/ 1928 w 2312"/>
              <a:gd name="T83" fmla="*/ 852 h 2313"/>
              <a:gd name="T84" fmla="*/ 2204 w 2312"/>
              <a:gd name="T85" fmla="*/ 660 h 2313"/>
              <a:gd name="T86" fmla="*/ 2112 w 2312"/>
              <a:gd name="T87" fmla="*/ 501 h 2313"/>
              <a:gd name="T88" fmla="*/ 1803 w 2312"/>
              <a:gd name="T89" fmla="*/ 626 h 2313"/>
              <a:gd name="T90" fmla="*/ 1703 w 2312"/>
              <a:gd name="T91" fmla="*/ 526 h 2313"/>
              <a:gd name="T92" fmla="*/ 1861 w 2312"/>
              <a:gd name="T93" fmla="*/ 234 h 2313"/>
              <a:gd name="T94" fmla="*/ 1711 w 2312"/>
              <a:gd name="T95" fmla="*/ 142 h 2313"/>
              <a:gd name="T96" fmla="*/ 1469 w 2312"/>
              <a:gd name="T97" fmla="*/ 384 h 2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1"/>
              </a:gs>
              <a:gs pos="100000">
                <a:schemeClr val="bg2"/>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6150" name="Freeform 6"/>
          <p:cNvSpPr>
            <a:spLocks/>
          </p:cNvSpPr>
          <p:nvPr/>
        </p:nvSpPr>
        <p:spPr bwMode="hidden">
          <a:xfrm>
            <a:off x="3175" y="4797425"/>
            <a:ext cx="3417888" cy="2097088"/>
          </a:xfrm>
          <a:custGeom>
            <a:avLst/>
            <a:gdLst>
              <a:gd name="T0" fmla="*/ 1368 w 2153"/>
              <a:gd name="T1" fmla="*/ 358 h 1321"/>
              <a:gd name="T2" fmla="*/ 1197 w 2153"/>
              <a:gd name="T3" fmla="*/ 318 h 1321"/>
              <a:gd name="T4" fmla="*/ 1173 w 2153"/>
              <a:gd name="T5" fmla="*/ 0 h 1321"/>
              <a:gd name="T6" fmla="*/ 964 w 2153"/>
              <a:gd name="T7" fmla="*/ 16 h 1321"/>
              <a:gd name="T8" fmla="*/ 948 w 2153"/>
              <a:gd name="T9" fmla="*/ 318 h 1321"/>
              <a:gd name="T10" fmla="*/ 808 w 2153"/>
              <a:gd name="T11" fmla="*/ 366 h 1321"/>
              <a:gd name="T12" fmla="*/ 606 w 2153"/>
              <a:gd name="T13" fmla="*/ 109 h 1321"/>
              <a:gd name="T14" fmla="*/ 467 w 2153"/>
              <a:gd name="T15" fmla="*/ 187 h 1321"/>
              <a:gd name="T16" fmla="*/ 599 w 2153"/>
              <a:gd name="T17" fmla="*/ 474 h 1321"/>
              <a:gd name="T18" fmla="*/ 506 w 2153"/>
              <a:gd name="T19" fmla="*/ 568 h 1321"/>
              <a:gd name="T20" fmla="*/ 202 w 2153"/>
              <a:gd name="T21" fmla="*/ 459 h 1321"/>
              <a:gd name="T22" fmla="*/ 132 w 2153"/>
              <a:gd name="T23" fmla="*/ 576 h 1321"/>
              <a:gd name="T24" fmla="*/ 365 w 2153"/>
              <a:gd name="T25" fmla="*/ 778 h 1321"/>
              <a:gd name="T26" fmla="*/ 327 w 2153"/>
              <a:gd name="T27" fmla="*/ 933 h 1321"/>
              <a:gd name="T28" fmla="*/ 7 w 2153"/>
              <a:gd name="T29" fmla="*/ 956 h 1321"/>
              <a:gd name="T30" fmla="*/ 0 w 2153"/>
              <a:gd name="T31" fmla="*/ 1128 h 1321"/>
              <a:gd name="T32" fmla="*/ 327 w 2153"/>
              <a:gd name="T33" fmla="*/ 1174 h 1321"/>
              <a:gd name="T34" fmla="*/ 358 w 2153"/>
              <a:gd name="T35" fmla="*/ 1321 h 1321"/>
              <a:gd name="T36" fmla="*/ 1804 w 2153"/>
              <a:gd name="T37" fmla="*/ 1321 h 1321"/>
              <a:gd name="T38" fmla="*/ 1835 w 2153"/>
              <a:gd name="T39" fmla="*/ 1158 h 1321"/>
              <a:gd name="T40" fmla="*/ 2153 w 2153"/>
              <a:gd name="T41" fmla="*/ 1128 h 1321"/>
              <a:gd name="T42" fmla="*/ 2146 w 2153"/>
              <a:gd name="T43" fmla="*/ 964 h 1321"/>
              <a:gd name="T44" fmla="*/ 1827 w 2153"/>
              <a:gd name="T45" fmla="*/ 917 h 1321"/>
              <a:gd name="T46" fmla="*/ 1795 w 2153"/>
              <a:gd name="T47" fmla="*/ 793 h 1321"/>
              <a:gd name="T48" fmla="*/ 2052 w 2153"/>
              <a:gd name="T49" fmla="*/ 615 h 1321"/>
              <a:gd name="T50" fmla="*/ 1967 w 2153"/>
              <a:gd name="T51" fmla="*/ 467 h 1321"/>
              <a:gd name="T52" fmla="*/ 1679 w 2153"/>
              <a:gd name="T53" fmla="*/ 583 h 1321"/>
              <a:gd name="T54" fmla="*/ 1586 w 2153"/>
              <a:gd name="T55" fmla="*/ 490 h 1321"/>
              <a:gd name="T56" fmla="*/ 1733 w 2153"/>
              <a:gd name="T57" fmla="*/ 218 h 1321"/>
              <a:gd name="T58" fmla="*/ 1593 w 2153"/>
              <a:gd name="T59" fmla="*/ 132 h 1321"/>
              <a:gd name="T60" fmla="*/ 1368 w 2153"/>
              <a:gd name="T61" fmla="*/ 358 h 13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153" h="1321">
                <a:moveTo>
                  <a:pt x="1368" y="358"/>
                </a:moveTo>
                <a:lnTo>
                  <a:pt x="1197" y="318"/>
                </a:lnTo>
                <a:lnTo>
                  <a:pt x="1173" y="0"/>
                </a:lnTo>
                <a:lnTo>
                  <a:pt x="964" y="16"/>
                </a:lnTo>
                <a:lnTo>
                  <a:pt x="948" y="318"/>
                </a:lnTo>
                <a:lnTo>
                  <a:pt x="808" y="366"/>
                </a:lnTo>
                <a:lnTo>
                  <a:pt x="606" y="109"/>
                </a:lnTo>
                <a:lnTo>
                  <a:pt x="467" y="187"/>
                </a:lnTo>
                <a:lnTo>
                  <a:pt x="599" y="474"/>
                </a:lnTo>
                <a:lnTo>
                  <a:pt x="506" y="568"/>
                </a:lnTo>
                <a:lnTo>
                  <a:pt x="202" y="459"/>
                </a:lnTo>
                <a:lnTo>
                  <a:pt x="132" y="576"/>
                </a:lnTo>
                <a:lnTo>
                  <a:pt x="365" y="778"/>
                </a:lnTo>
                <a:lnTo>
                  <a:pt x="327" y="933"/>
                </a:lnTo>
                <a:lnTo>
                  <a:pt x="7" y="956"/>
                </a:lnTo>
                <a:lnTo>
                  <a:pt x="0" y="1128"/>
                </a:lnTo>
                <a:lnTo>
                  <a:pt x="327" y="1174"/>
                </a:lnTo>
                <a:lnTo>
                  <a:pt x="358" y="1321"/>
                </a:lnTo>
                <a:lnTo>
                  <a:pt x="1804" y="1321"/>
                </a:lnTo>
                <a:lnTo>
                  <a:pt x="1835" y="1158"/>
                </a:lnTo>
                <a:lnTo>
                  <a:pt x="2153" y="1128"/>
                </a:lnTo>
                <a:lnTo>
                  <a:pt x="2146" y="964"/>
                </a:lnTo>
                <a:lnTo>
                  <a:pt x="1827" y="917"/>
                </a:lnTo>
                <a:lnTo>
                  <a:pt x="1795" y="793"/>
                </a:lnTo>
                <a:lnTo>
                  <a:pt x="2052" y="615"/>
                </a:lnTo>
                <a:lnTo>
                  <a:pt x="1967" y="467"/>
                </a:lnTo>
                <a:lnTo>
                  <a:pt x="1679" y="583"/>
                </a:lnTo>
                <a:lnTo>
                  <a:pt x="1586" y="490"/>
                </a:lnTo>
                <a:lnTo>
                  <a:pt x="1733" y="218"/>
                </a:lnTo>
                <a:lnTo>
                  <a:pt x="1593" y="132"/>
                </a:lnTo>
                <a:lnTo>
                  <a:pt x="1368" y="358"/>
                </a:lnTo>
                <a:close/>
              </a:path>
            </a:pathLst>
          </a:custGeom>
          <a:solidFill>
            <a:schemeClr val="bg1">
              <a:alpha val="50000"/>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6151" name="Freeform 7"/>
          <p:cNvSpPr>
            <a:spLocks/>
          </p:cNvSpPr>
          <p:nvPr/>
        </p:nvSpPr>
        <p:spPr bwMode="hidden">
          <a:xfrm>
            <a:off x="4494213" y="4425950"/>
            <a:ext cx="2263775" cy="2263775"/>
          </a:xfrm>
          <a:custGeom>
            <a:avLst/>
            <a:gdLst>
              <a:gd name="T0" fmla="*/ 1469 w 2312"/>
              <a:gd name="T1" fmla="*/ 384 h 2313"/>
              <a:gd name="T2" fmla="*/ 1285 w 2312"/>
              <a:gd name="T3" fmla="*/ 342 h 2313"/>
              <a:gd name="T4" fmla="*/ 1260 w 2312"/>
              <a:gd name="T5" fmla="*/ 0 h 2313"/>
              <a:gd name="T6" fmla="*/ 1035 w 2312"/>
              <a:gd name="T7" fmla="*/ 17 h 2313"/>
              <a:gd name="T8" fmla="*/ 1018 w 2312"/>
              <a:gd name="T9" fmla="*/ 342 h 2313"/>
              <a:gd name="T10" fmla="*/ 868 w 2312"/>
              <a:gd name="T11" fmla="*/ 393 h 2313"/>
              <a:gd name="T12" fmla="*/ 651 w 2312"/>
              <a:gd name="T13" fmla="*/ 117 h 2313"/>
              <a:gd name="T14" fmla="*/ 501 w 2312"/>
              <a:gd name="T15" fmla="*/ 201 h 2313"/>
              <a:gd name="T16" fmla="*/ 643 w 2312"/>
              <a:gd name="T17" fmla="*/ 509 h 2313"/>
              <a:gd name="T18" fmla="*/ 543 w 2312"/>
              <a:gd name="T19" fmla="*/ 610 h 2313"/>
              <a:gd name="T20" fmla="*/ 217 w 2312"/>
              <a:gd name="T21" fmla="*/ 493 h 2313"/>
              <a:gd name="T22" fmla="*/ 142 w 2312"/>
              <a:gd name="T23" fmla="*/ 618 h 2313"/>
              <a:gd name="T24" fmla="*/ 392 w 2312"/>
              <a:gd name="T25" fmla="*/ 835 h 2313"/>
              <a:gd name="T26" fmla="*/ 351 w 2312"/>
              <a:gd name="T27" fmla="*/ 1002 h 2313"/>
              <a:gd name="T28" fmla="*/ 8 w 2312"/>
              <a:gd name="T29" fmla="*/ 1027 h 2313"/>
              <a:gd name="T30" fmla="*/ 0 w 2312"/>
              <a:gd name="T31" fmla="*/ 1211 h 2313"/>
              <a:gd name="T32" fmla="*/ 351 w 2312"/>
              <a:gd name="T33" fmla="*/ 1261 h 2313"/>
              <a:gd name="T34" fmla="*/ 384 w 2312"/>
              <a:gd name="T35" fmla="*/ 1419 h 2313"/>
              <a:gd name="T36" fmla="*/ 125 w 2312"/>
              <a:gd name="T37" fmla="*/ 1653 h 2313"/>
              <a:gd name="T38" fmla="*/ 217 w 2312"/>
              <a:gd name="T39" fmla="*/ 1795 h 2313"/>
              <a:gd name="T40" fmla="*/ 509 w 2312"/>
              <a:gd name="T41" fmla="*/ 1661 h 2313"/>
              <a:gd name="T42" fmla="*/ 618 w 2312"/>
              <a:gd name="T43" fmla="*/ 1770 h 2313"/>
              <a:gd name="T44" fmla="*/ 467 w 2312"/>
              <a:gd name="T45" fmla="*/ 2045 h 2313"/>
              <a:gd name="T46" fmla="*/ 609 w 2312"/>
              <a:gd name="T47" fmla="*/ 2162 h 2313"/>
              <a:gd name="T48" fmla="*/ 868 w 2312"/>
              <a:gd name="T49" fmla="*/ 1912 h 2313"/>
              <a:gd name="T50" fmla="*/ 1018 w 2312"/>
              <a:gd name="T51" fmla="*/ 1962 h 2313"/>
              <a:gd name="T52" fmla="*/ 1052 w 2312"/>
              <a:gd name="T53" fmla="*/ 2304 h 2313"/>
              <a:gd name="T54" fmla="*/ 1277 w 2312"/>
              <a:gd name="T55" fmla="*/ 2313 h 2313"/>
              <a:gd name="T56" fmla="*/ 1302 w 2312"/>
              <a:gd name="T57" fmla="*/ 1954 h 2313"/>
              <a:gd name="T58" fmla="*/ 1494 w 2312"/>
              <a:gd name="T59" fmla="*/ 1904 h 2313"/>
              <a:gd name="T60" fmla="*/ 1720 w 2312"/>
              <a:gd name="T61" fmla="*/ 2154 h 2313"/>
              <a:gd name="T62" fmla="*/ 1870 w 2312"/>
              <a:gd name="T63" fmla="*/ 2062 h 2313"/>
              <a:gd name="T64" fmla="*/ 1720 w 2312"/>
              <a:gd name="T65" fmla="*/ 1762 h 2313"/>
              <a:gd name="T66" fmla="*/ 1820 w 2312"/>
              <a:gd name="T67" fmla="*/ 1636 h 2313"/>
              <a:gd name="T68" fmla="*/ 2120 w 2312"/>
              <a:gd name="T69" fmla="*/ 1778 h 2313"/>
              <a:gd name="T70" fmla="*/ 2212 w 2312"/>
              <a:gd name="T71" fmla="*/ 1620 h 2313"/>
              <a:gd name="T72" fmla="*/ 1937 w 2312"/>
              <a:gd name="T73" fmla="*/ 1419 h 2313"/>
              <a:gd name="T74" fmla="*/ 1970 w 2312"/>
              <a:gd name="T75" fmla="*/ 1244 h 2313"/>
              <a:gd name="T76" fmla="*/ 2312 w 2312"/>
              <a:gd name="T77" fmla="*/ 1211 h 2313"/>
              <a:gd name="T78" fmla="*/ 2304 w 2312"/>
              <a:gd name="T79" fmla="*/ 1035 h 2313"/>
              <a:gd name="T80" fmla="*/ 1962 w 2312"/>
              <a:gd name="T81" fmla="*/ 985 h 2313"/>
              <a:gd name="T82" fmla="*/ 1928 w 2312"/>
              <a:gd name="T83" fmla="*/ 852 h 2313"/>
              <a:gd name="T84" fmla="*/ 2204 w 2312"/>
              <a:gd name="T85" fmla="*/ 660 h 2313"/>
              <a:gd name="T86" fmla="*/ 2112 w 2312"/>
              <a:gd name="T87" fmla="*/ 501 h 2313"/>
              <a:gd name="T88" fmla="*/ 1803 w 2312"/>
              <a:gd name="T89" fmla="*/ 626 h 2313"/>
              <a:gd name="T90" fmla="*/ 1703 w 2312"/>
              <a:gd name="T91" fmla="*/ 526 h 2313"/>
              <a:gd name="T92" fmla="*/ 1861 w 2312"/>
              <a:gd name="T93" fmla="*/ 234 h 2313"/>
              <a:gd name="T94" fmla="*/ 1711 w 2312"/>
              <a:gd name="T95" fmla="*/ 142 h 2313"/>
              <a:gd name="T96" fmla="*/ 1469 w 2312"/>
              <a:gd name="T97" fmla="*/ 384 h 2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2"/>
              </a:gs>
              <a:gs pos="100000">
                <a:schemeClr val="bg1"/>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6152" name="Freeform 8"/>
          <p:cNvSpPr>
            <a:spLocks/>
          </p:cNvSpPr>
          <p:nvPr/>
        </p:nvSpPr>
        <p:spPr bwMode="hidden">
          <a:xfrm>
            <a:off x="5646738" y="487363"/>
            <a:ext cx="2928937" cy="2930525"/>
          </a:xfrm>
          <a:custGeom>
            <a:avLst/>
            <a:gdLst>
              <a:gd name="T0" fmla="*/ 1469 w 2312"/>
              <a:gd name="T1" fmla="*/ 384 h 2313"/>
              <a:gd name="T2" fmla="*/ 1285 w 2312"/>
              <a:gd name="T3" fmla="*/ 342 h 2313"/>
              <a:gd name="T4" fmla="*/ 1260 w 2312"/>
              <a:gd name="T5" fmla="*/ 0 h 2313"/>
              <a:gd name="T6" fmla="*/ 1035 w 2312"/>
              <a:gd name="T7" fmla="*/ 17 h 2313"/>
              <a:gd name="T8" fmla="*/ 1018 w 2312"/>
              <a:gd name="T9" fmla="*/ 342 h 2313"/>
              <a:gd name="T10" fmla="*/ 868 w 2312"/>
              <a:gd name="T11" fmla="*/ 393 h 2313"/>
              <a:gd name="T12" fmla="*/ 651 w 2312"/>
              <a:gd name="T13" fmla="*/ 117 h 2313"/>
              <a:gd name="T14" fmla="*/ 501 w 2312"/>
              <a:gd name="T15" fmla="*/ 201 h 2313"/>
              <a:gd name="T16" fmla="*/ 643 w 2312"/>
              <a:gd name="T17" fmla="*/ 509 h 2313"/>
              <a:gd name="T18" fmla="*/ 543 w 2312"/>
              <a:gd name="T19" fmla="*/ 610 h 2313"/>
              <a:gd name="T20" fmla="*/ 217 w 2312"/>
              <a:gd name="T21" fmla="*/ 493 h 2313"/>
              <a:gd name="T22" fmla="*/ 142 w 2312"/>
              <a:gd name="T23" fmla="*/ 618 h 2313"/>
              <a:gd name="T24" fmla="*/ 392 w 2312"/>
              <a:gd name="T25" fmla="*/ 835 h 2313"/>
              <a:gd name="T26" fmla="*/ 351 w 2312"/>
              <a:gd name="T27" fmla="*/ 1002 h 2313"/>
              <a:gd name="T28" fmla="*/ 8 w 2312"/>
              <a:gd name="T29" fmla="*/ 1027 h 2313"/>
              <a:gd name="T30" fmla="*/ 0 w 2312"/>
              <a:gd name="T31" fmla="*/ 1211 h 2313"/>
              <a:gd name="T32" fmla="*/ 351 w 2312"/>
              <a:gd name="T33" fmla="*/ 1261 h 2313"/>
              <a:gd name="T34" fmla="*/ 384 w 2312"/>
              <a:gd name="T35" fmla="*/ 1419 h 2313"/>
              <a:gd name="T36" fmla="*/ 125 w 2312"/>
              <a:gd name="T37" fmla="*/ 1653 h 2313"/>
              <a:gd name="T38" fmla="*/ 217 w 2312"/>
              <a:gd name="T39" fmla="*/ 1795 h 2313"/>
              <a:gd name="T40" fmla="*/ 509 w 2312"/>
              <a:gd name="T41" fmla="*/ 1661 h 2313"/>
              <a:gd name="T42" fmla="*/ 618 w 2312"/>
              <a:gd name="T43" fmla="*/ 1770 h 2313"/>
              <a:gd name="T44" fmla="*/ 467 w 2312"/>
              <a:gd name="T45" fmla="*/ 2045 h 2313"/>
              <a:gd name="T46" fmla="*/ 609 w 2312"/>
              <a:gd name="T47" fmla="*/ 2162 h 2313"/>
              <a:gd name="T48" fmla="*/ 868 w 2312"/>
              <a:gd name="T49" fmla="*/ 1912 h 2313"/>
              <a:gd name="T50" fmla="*/ 1018 w 2312"/>
              <a:gd name="T51" fmla="*/ 1962 h 2313"/>
              <a:gd name="T52" fmla="*/ 1052 w 2312"/>
              <a:gd name="T53" fmla="*/ 2304 h 2313"/>
              <a:gd name="T54" fmla="*/ 1277 w 2312"/>
              <a:gd name="T55" fmla="*/ 2313 h 2313"/>
              <a:gd name="T56" fmla="*/ 1302 w 2312"/>
              <a:gd name="T57" fmla="*/ 1954 h 2313"/>
              <a:gd name="T58" fmla="*/ 1494 w 2312"/>
              <a:gd name="T59" fmla="*/ 1904 h 2313"/>
              <a:gd name="T60" fmla="*/ 1720 w 2312"/>
              <a:gd name="T61" fmla="*/ 2154 h 2313"/>
              <a:gd name="T62" fmla="*/ 1870 w 2312"/>
              <a:gd name="T63" fmla="*/ 2062 h 2313"/>
              <a:gd name="T64" fmla="*/ 1720 w 2312"/>
              <a:gd name="T65" fmla="*/ 1762 h 2313"/>
              <a:gd name="T66" fmla="*/ 1820 w 2312"/>
              <a:gd name="T67" fmla="*/ 1636 h 2313"/>
              <a:gd name="T68" fmla="*/ 2120 w 2312"/>
              <a:gd name="T69" fmla="*/ 1778 h 2313"/>
              <a:gd name="T70" fmla="*/ 2212 w 2312"/>
              <a:gd name="T71" fmla="*/ 1620 h 2313"/>
              <a:gd name="T72" fmla="*/ 1937 w 2312"/>
              <a:gd name="T73" fmla="*/ 1419 h 2313"/>
              <a:gd name="T74" fmla="*/ 1970 w 2312"/>
              <a:gd name="T75" fmla="*/ 1244 h 2313"/>
              <a:gd name="T76" fmla="*/ 2312 w 2312"/>
              <a:gd name="T77" fmla="*/ 1211 h 2313"/>
              <a:gd name="T78" fmla="*/ 2304 w 2312"/>
              <a:gd name="T79" fmla="*/ 1035 h 2313"/>
              <a:gd name="T80" fmla="*/ 1962 w 2312"/>
              <a:gd name="T81" fmla="*/ 985 h 2313"/>
              <a:gd name="T82" fmla="*/ 1928 w 2312"/>
              <a:gd name="T83" fmla="*/ 852 h 2313"/>
              <a:gd name="T84" fmla="*/ 2204 w 2312"/>
              <a:gd name="T85" fmla="*/ 660 h 2313"/>
              <a:gd name="T86" fmla="*/ 2112 w 2312"/>
              <a:gd name="T87" fmla="*/ 501 h 2313"/>
              <a:gd name="T88" fmla="*/ 1803 w 2312"/>
              <a:gd name="T89" fmla="*/ 626 h 2313"/>
              <a:gd name="T90" fmla="*/ 1703 w 2312"/>
              <a:gd name="T91" fmla="*/ 526 h 2313"/>
              <a:gd name="T92" fmla="*/ 1861 w 2312"/>
              <a:gd name="T93" fmla="*/ 234 h 2313"/>
              <a:gd name="T94" fmla="*/ 1711 w 2312"/>
              <a:gd name="T95" fmla="*/ 142 h 2313"/>
              <a:gd name="T96" fmla="*/ 1469 w 2312"/>
              <a:gd name="T97" fmla="*/ 384 h 2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1"/>
              </a:gs>
              <a:gs pos="100000">
                <a:schemeClr val="bg2"/>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6153" name="Freeform 9"/>
          <p:cNvSpPr>
            <a:spLocks/>
          </p:cNvSpPr>
          <p:nvPr/>
        </p:nvSpPr>
        <p:spPr bwMode="hidden">
          <a:xfrm>
            <a:off x="7146925" y="2555875"/>
            <a:ext cx="2008188" cy="3997325"/>
          </a:xfrm>
          <a:custGeom>
            <a:avLst/>
            <a:gdLst>
              <a:gd name="T0" fmla="*/ 1265 w 1265"/>
              <a:gd name="T1" fmla="*/ 0 h 2518"/>
              <a:gd name="T2" fmla="*/ 1128 w 1265"/>
              <a:gd name="T3" fmla="*/ 18 h 2518"/>
              <a:gd name="T4" fmla="*/ 1110 w 1265"/>
              <a:gd name="T5" fmla="*/ 372 h 2518"/>
              <a:gd name="T6" fmla="*/ 946 w 1265"/>
              <a:gd name="T7" fmla="*/ 428 h 2518"/>
              <a:gd name="T8" fmla="*/ 710 w 1265"/>
              <a:gd name="T9" fmla="*/ 127 h 2518"/>
              <a:gd name="T10" fmla="*/ 546 w 1265"/>
              <a:gd name="T11" fmla="*/ 219 h 2518"/>
              <a:gd name="T12" fmla="*/ 701 w 1265"/>
              <a:gd name="T13" fmla="*/ 555 h 2518"/>
              <a:gd name="T14" fmla="*/ 592 w 1265"/>
              <a:gd name="T15" fmla="*/ 665 h 2518"/>
              <a:gd name="T16" fmla="*/ 237 w 1265"/>
              <a:gd name="T17" fmla="*/ 537 h 2518"/>
              <a:gd name="T18" fmla="*/ 155 w 1265"/>
              <a:gd name="T19" fmla="*/ 674 h 2518"/>
              <a:gd name="T20" fmla="*/ 427 w 1265"/>
              <a:gd name="T21" fmla="*/ 911 h 2518"/>
              <a:gd name="T22" fmla="*/ 383 w 1265"/>
              <a:gd name="T23" fmla="*/ 1093 h 2518"/>
              <a:gd name="T24" fmla="*/ 9 w 1265"/>
              <a:gd name="T25" fmla="*/ 1121 h 2518"/>
              <a:gd name="T26" fmla="*/ 0 w 1265"/>
              <a:gd name="T27" fmla="*/ 1322 h 2518"/>
              <a:gd name="T28" fmla="*/ 383 w 1265"/>
              <a:gd name="T29" fmla="*/ 1376 h 2518"/>
              <a:gd name="T30" fmla="*/ 419 w 1265"/>
              <a:gd name="T31" fmla="*/ 1549 h 2518"/>
              <a:gd name="T32" fmla="*/ 136 w 1265"/>
              <a:gd name="T33" fmla="*/ 1804 h 2518"/>
              <a:gd name="T34" fmla="*/ 237 w 1265"/>
              <a:gd name="T35" fmla="*/ 1959 h 2518"/>
              <a:gd name="T36" fmla="*/ 555 w 1265"/>
              <a:gd name="T37" fmla="*/ 1813 h 2518"/>
              <a:gd name="T38" fmla="*/ 674 w 1265"/>
              <a:gd name="T39" fmla="*/ 1932 h 2518"/>
              <a:gd name="T40" fmla="*/ 509 w 1265"/>
              <a:gd name="T41" fmla="*/ 2232 h 2518"/>
              <a:gd name="T42" fmla="*/ 664 w 1265"/>
              <a:gd name="T43" fmla="*/ 2360 h 2518"/>
              <a:gd name="T44" fmla="*/ 946 w 1265"/>
              <a:gd name="T45" fmla="*/ 2087 h 2518"/>
              <a:gd name="T46" fmla="*/ 1110 w 1265"/>
              <a:gd name="T47" fmla="*/ 2142 h 2518"/>
              <a:gd name="T48" fmla="*/ 1147 w 1265"/>
              <a:gd name="T49" fmla="*/ 2515 h 2518"/>
              <a:gd name="T50" fmla="*/ 1265 w 1265"/>
              <a:gd name="T51" fmla="*/ 2518 h 2518"/>
              <a:gd name="T52" fmla="*/ 1265 w 1265"/>
              <a:gd name="T53" fmla="*/ 0 h 25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65" h="2518">
                <a:moveTo>
                  <a:pt x="1265" y="0"/>
                </a:moveTo>
                <a:lnTo>
                  <a:pt x="1128" y="18"/>
                </a:lnTo>
                <a:lnTo>
                  <a:pt x="1110" y="372"/>
                </a:lnTo>
                <a:lnTo>
                  <a:pt x="946" y="428"/>
                </a:lnTo>
                <a:lnTo>
                  <a:pt x="710" y="127"/>
                </a:lnTo>
                <a:lnTo>
                  <a:pt x="546" y="219"/>
                </a:lnTo>
                <a:lnTo>
                  <a:pt x="701" y="555"/>
                </a:lnTo>
                <a:lnTo>
                  <a:pt x="592" y="665"/>
                </a:lnTo>
                <a:lnTo>
                  <a:pt x="237" y="537"/>
                </a:lnTo>
                <a:lnTo>
                  <a:pt x="155" y="674"/>
                </a:lnTo>
                <a:lnTo>
                  <a:pt x="427" y="911"/>
                </a:lnTo>
                <a:lnTo>
                  <a:pt x="383" y="1093"/>
                </a:lnTo>
                <a:lnTo>
                  <a:pt x="9" y="1121"/>
                </a:lnTo>
                <a:lnTo>
                  <a:pt x="0" y="1322"/>
                </a:lnTo>
                <a:lnTo>
                  <a:pt x="383" y="1376"/>
                </a:lnTo>
                <a:lnTo>
                  <a:pt x="419" y="1549"/>
                </a:lnTo>
                <a:lnTo>
                  <a:pt x="136" y="1804"/>
                </a:lnTo>
                <a:lnTo>
                  <a:pt x="237" y="1959"/>
                </a:lnTo>
                <a:lnTo>
                  <a:pt x="555" y="1813"/>
                </a:lnTo>
                <a:lnTo>
                  <a:pt x="674" y="1932"/>
                </a:lnTo>
                <a:lnTo>
                  <a:pt x="509" y="2232"/>
                </a:lnTo>
                <a:lnTo>
                  <a:pt x="664" y="2360"/>
                </a:lnTo>
                <a:lnTo>
                  <a:pt x="946" y="2087"/>
                </a:lnTo>
                <a:lnTo>
                  <a:pt x="1110" y="2142"/>
                </a:lnTo>
                <a:lnTo>
                  <a:pt x="1147" y="2515"/>
                </a:lnTo>
                <a:lnTo>
                  <a:pt x="1265" y="2518"/>
                </a:lnTo>
                <a:lnTo>
                  <a:pt x="1265" y="0"/>
                </a:lnTo>
                <a:close/>
              </a:path>
            </a:pathLst>
          </a:custGeom>
          <a:gradFill rotWithShape="0">
            <a:gsLst>
              <a:gs pos="0">
                <a:schemeClr val="bg1"/>
              </a:gs>
              <a:gs pos="100000">
                <a:schemeClr val="accent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6154" name="Freeform 10"/>
          <p:cNvSpPr>
            <a:spLocks/>
          </p:cNvSpPr>
          <p:nvPr/>
        </p:nvSpPr>
        <p:spPr bwMode="hidden">
          <a:xfrm rot="-5400000">
            <a:off x="3977481" y="-853281"/>
            <a:ext cx="1722438" cy="3429000"/>
          </a:xfrm>
          <a:custGeom>
            <a:avLst/>
            <a:gdLst>
              <a:gd name="T0" fmla="*/ 1265 w 1265"/>
              <a:gd name="T1" fmla="*/ 0 h 2518"/>
              <a:gd name="T2" fmla="*/ 1128 w 1265"/>
              <a:gd name="T3" fmla="*/ 18 h 2518"/>
              <a:gd name="T4" fmla="*/ 1110 w 1265"/>
              <a:gd name="T5" fmla="*/ 372 h 2518"/>
              <a:gd name="T6" fmla="*/ 946 w 1265"/>
              <a:gd name="T7" fmla="*/ 428 h 2518"/>
              <a:gd name="T8" fmla="*/ 710 w 1265"/>
              <a:gd name="T9" fmla="*/ 127 h 2518"/>
              <a:gd name="T10" fmla="*/ 546 w 1265"/>
              <a:gd name="T11" fmla="*/ 219 h 2518"/>
              <a:gd name="T12" fmla="*/ 701 w 1265"/>
              <a:gd name="T13" fmla="*/ 555 h 2518"/>
              <a:gd name="T14" fmla="*/ 592 w 1265"/>
              <a:gd name="T15" fmla="*/ 665 h 2518"/>
              <a:gd name="T16" fmla="*/ 237 w 1265"/>
              <a:gd name="T17" fmla="*/ 537 h 2518"/>
              <a:gd name="T18" fmla="*/ 155 w 1265"/>
              <a:gd name="T19" fmla="*/ 674 h 2518"/>
              <a:gd name="T20" fmla="*/ 427 w 1265"/>
              <a:gd name="T21" fmla="*/ 911 h 2518"/>
              <a:gd name="T22" fmla="*/ 383 w 1265"/>
              <a:gd name="T23" fmla="*/ 1093 h 2518"/>
              <a:gd name="T24" fmla="*/ 9 w 1265"/>
              <a:gd name="T25" fmla="*/ 1121 h 2518"/>
              <a:gd name="T26" fmla="*/ 0 w 1265"/>
              <a:gd name="T27" fmla="*/ 1322 h 2518"/>
              <a:gd name="T28" fmla="*/ 383 w 1265"/>
              <a:gd name="T29" fmla="*/ 1376 h 2518"/>
              <a:gd name="T30" fmla="*/ 419 w 1265"/>
              <a:gd name="T31" fmla="*/ 1549 h 2518"/>
              <a:gd name="T32" fmla="*/ 136 w 1265"/>
              <a:gd name="T33" fmla="*/ 1804 h 2518"/>
              <a:gd name="T34" fmla="*/ 237 w 1265"/>
              <a:gd name="T35" fmla="*/ 1959 h 2518"/>
              <a:gd name="T36" fmla="*/ 555 w 1265"/>
              <a:gd name="T37" fmla="*/ 1813 h 2518"/>
              <a:gd name="T38" fmla="*/ 674 w 1265"/>
              <a:gd name="T39" fmla="*/ 1932 h 2518"/>
              <a:gd name="T40" fmla="*/ 509 w 1265"/>
              <a:gd name="T41" fmla="*/ 2232 h 2518"/>
              <a:gd name="T42" fmla="*/ 664 w 1265"/>
              <a:gd name="T43" fmla="*/ 2360 h 2518"/>
              <a:gd name="T44" fmla="*/ 946 w 1265"/>
              <a:gd name="T45" fmla="*/ 2087 h 2518"/>
              <a:gd name="T46" fmla="*/ 1110 w 1265"/>
              <a:gd name="T47" fmla="*/ 2142 h 2518"/>
              <a:gd name="T48" fmla="*/ 1147 w 1265"/>
              <a:gd name="T49" fmla="*/ 2515 h 2518"/>
              <a:gd name="T50" fmla="*/ 1265 w 1265"/>
              <a:gd name="T51" fmla="*/ 2518 h 2518"/>
              <a:gd name="T52" fmla="*/ 1265 w 1265"/>
              <a:gd name="T53" fmla="*/ 0 h 25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65" h="2518">
                <a:moveTo>
                  <a:pt x="1265" y="0"/>
                </a:moveTo>
                <a:lnTo>
                  <a:pt x="1128" y="18"/>
                </a:lnTo>
                <a:lnTo>
                  <a:pt x="1110" y="372"/>
                </a:lnTo>
                <a:lnTo>
                  <a:pt x="946" y="428"/>
                </a:lnTo>
                <a:lnTo>
                  <a:pt x="710" y="127"/>
                </a:lnTo>
                <a:lnTo>
                  <a:pt x="546" y="219"/>
                </a:lnTo>
                <a:lnTo>
                  <a:pt x="701" y="555"/>
                </a:lnTo>
                <a:lnTo>
                  <a:pt x="592" y="665"/>
                </a:lnTo>
                <a:lnTo>
                  <a:pt x="237" y="537"/>
                </a:lnTo>
                <a:lnTo>
                  <a:pt x="155" y="674"/>
                </a:lnTo>
                <a:lnTo>
                  <a:pt x="427" y="911"/>
                </a:lnTo>
                <a:lnTo>
                  <a:pt x="383" y="1093"/>
                </a:lnTo>
                <a:lnTo>
                  <a:pt x="9" y="1121"/>
                </a:lnTo>
                <a:lnTo>
                  <a:pt x="0" y="1322"/>
                </a:lnTo>
                <a:lnTo>
                  <a:pt x="383" y="1376"/>
                </a:lnTo>
                <a:lnTo>
                  <a:pt x="419" y="1549"/>
                </a:lnTo>
                <a:lnTo>
                  <a:pt x="136" y="1804"/>
                </a:lnTo>
                <a:lnTo>
                  <a:pt x="237" y="1959"/>
                </a:lnTo>
                <a:lnTo>
                  <a:pt x="555" y="1813"/>
                </a:lnTo>
                <a:lnTo>
                  <a:pt x="674" y="1932"/>
                </a:lnTo>
                <a:lnTo>
                  <a:pt x="509" y="2232"/>
                </a:lnTo>
                <a:lnTo>
                  <a:pt x="664" y="2360"/>
                </a:lnTo>
                <a:lnTo>
                  <a:pt x="946" y="2087"/>
                </a:lnTo>
                <a:lnTo>
                  <a:pt x="1110" y="2142"/>
                </a:lnTo>
                <a:lnTo>
                  <a:pt x="1147" y="2515"/>
                </a:lnTo>
                <a:lnTo>
                  <a:pt x="1265" y="2518"/>
                </a:lnTo>
                <a:lnTo>
                  <a:pt x="1265" y="0"/>
                </a:lnTo>
                <a:close/>
              </a:path>
            </a:pathLst>
          </a:custGeom>
          <a:gradFill rotWithShape="0">
            <a:gsLst>
              <a:gs pos="0">
                <a:schemeClr val="bg1"/>
              </a:gs>
              <a:gs pos="100000">
                <a:schemeClr val="accent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pic>
        <p:nvPicPr>
          <p:cNvPr id="6155" name="Picture 11" descr="C:\My Documents\bits\Facbanna.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invGray">
          <a:xfrm>
            <a:off x="3175" y="-3175"/>
            <a:ext cx="803275" cy="6858000"/>
          </a:xfrm>
          <a:prstGeom prst="rect">
            <a:avLst/>
          </a:prstGeom>
          <a:noFill/>
          <a:extLst>
            <a:ext uri="{909E8E84-426E-40DD-AFC4-6F175D3DCCD1}">
              <a14:hiddenFill xmlns:a14="http://schemas.microsoft.com/office/drawing/2010/main">
                <a:solidFill>
                  <a:srgbClr val="FFFFFF"/>
                </a:solidFill>
              </a14:hiddenFill>
            </a:ext>
          </a:extLst>
        </p:spPr>
      </p:pic>
      <p:sp>
        <p:nvSpPr>
          <p:cNvPr id="6156" name="Rectangle 12"/>
          <p:cNvSpPr>
            <a:spLocks noGrp="1" noChangeArrowheads="1"/>
          </p:cNvSpPr>
          <p:nvPr>
            <p:ph type="ctrTitle"/>
          </p:nvPr>
        </p:nvSpPr>
        <p:spPr>
          <a:xfrm>
            <a:off x="1143000" y="2286000"/>
            <a:ext cx="7772400" cy="1143000"/>
          </a:xfrm>
        </p:spPr>
        <p:txBody>
          <a:bodyPr/>
          <a:lstStyle>
            <a:lvl1pPr>
              <a:defRPr/>
            </a:lvl1pPr>
          </a:lstStyle>
          <a:p>
            <a:pPr lvl="0"/>
            <a:r>
              <a:rPr lang="it-IT" altLang="it-IT" noProof="0" smtClean="0"/>
              <a:t>Fare clic per modificare lo stile del titolo dello schema</a:t>
            </a:r>
          </a:p>
        </p:txBody>
      </p:sp>
      <p:sp>
        <p:nvSpPr>
          <p:cNvPr id="6157" name="Rectangle 13"/>
          <p:cNvSpPr>
            <a:spLocks noGrp="1" noChangeArrowheads="1"/>
          </p:cNvSpPr>
          <p:nvPr>
            <p:ph type="subTitle" idx="1"/>
          </p:nvPr>
        </p:nvSpPr>
        <p:spPr>
          <a:xfrm>
            <a:off x="2133600" y="4114800"/>
            <a:ext cx="6400800" cy="1752600"/>
          </a:xfrm>
        </p:spPr>
        <p:txBody>
          <a:bodyPr/>
          <a:lstStyle>
            <a:lvl1pPr marL="0" indent="0">
              <a:buFont typeface="Wingdings" pitchFamily="2" charset="2"/>
              <a:buNone/>
              <a:defRPr/>
            </a:lvl1pPr>
          </a:lstStyle>
          <a:p>
            <a:pPr lvl="0"/>
            <a:r>
              <a:rPr lang="it-IT" altLang="it-IT" noProof="0" smtClean="0"/>
              <a:t>Fare clic per modificare lo stile del sottotitolo dello schema</a:t>
            </a:r>
          </a:p>
        </p:txBody>
      </p:sp>
      <p:sp>
        <p:nvSpPr>
          <p:cNvPr id="6158" name="Rectangle 14"/>
          <p:cNvSpPr>
            <a:spLocks noGrp="1" noChangeArrowheads="1"/>
          </p:cNvSpPr>
          <p:nvPr>
            <p:ph type="dt" sz="half" idx="2"/>
          </p:nvPr>
        </p:nvSpPr>
        <p:spPr>
          <a:xfrm>
            <a:off x="1143000" y="6248400"/>
            <a:ext cx="1905000" cy="457200"/>
          </a:xfrm>
        </p:spPr>
        <p:txBody>
          <a:bodyPr/>
          <a:lstStyle>
            <a:lvl1pPr>
              <a:defRPr/>
            </a:lvl1pPr>
          </a:lstStyle>
          <a:p>
            <a:endParaRPr lang="it-IT" altLang="it-IT"/>
          </a:p>
        </p:txBody>
      </p:sp>
      <p:sp>
        <p:nvSpPr>
          <p:cNvPr id="6159" name="Rectangle 15"/>
          <p:cNvSpPr>
            <a:spLocks noGrp="1" noChangeArrowheads="1"/>
          </p:cNvSpPr>
          <p:nvPr>
            <p:ph type="ftr" sz="quarter" idx="3"/>
          </p:nvPr>
        </p:nvSpPr>
        <p:spPr>
          <a:xfrm>
            <a:off x="3581400" y="6248400"/>
            <a:ext cx="2895600" cy="457200"/>
          </a:xfrm>
        </p:spPr>
        <p:txBody>
          <a:bodyPr/>
          <a:lstStyle>
            <a:lvl1pPr>
              <a:defRPr/>
            </a:lvl1pPr>
          </a:lstStyle>
          <a:p>
            <a:endParaRPr lang="it-IT" altLang="it-IT"/>
          </a:p>
        </p:txBody>
      </p:sp>
      <p:sp>
        <p:nvSpPr>
          <p:cNvPr id="6160" name="Rectangle 16"/>
          <p:cNvSpPr>
            <a:spLocks noGrp="1" noChangeArrowheads="1"/>
          </p:cNvSpPr>
          <p:nvPr>
            <p:ph type="sldNum" sz="quarter" idx="4"/>
          </p:nvPr>
        </p:nvSpPr>
        <p:spPr>
          <a:xfrm>
            <a:off x="7010400" y="6248400"/>
            <a:ext cx="1905000" cy="457200"/>
          </a:xfrm>
        </p:spPr>
        <p:txBody>
          <a:bodyPr/>
          <a:lstStyle>
            <a:lvl1pPr>
              <a:defRPr/>
            </a:lvl1pPr>
          </a:lstStyle>
          <a:p>
            <a:fld id="{39FE2446-AED2-4DA3-BDA5-DED03C2C6758}" type="slidenum">
              <a:rPr lang="it-IT" altLang="it-IT"/>
              <a:pPr/>
              <a:t>‹n.›</a:t>
            </a:fld>
            <a:endParaRPr lang="it-IT" alt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endParaRPr lang="it-IT" altLang="it-IT"/>
          </a:p>
        </p:txBody>
      </p:sp>
      <p:sp>
        <p:nvSpPr>
          <p:cNvPr id="5" name="Segnaposto piè di pagina 4"/>
          <p:cNvSpPr>
            <a:spLocks noGrp="1"/>
          </p:cNvSpPr>
          <p:nvPr>
            <p:ph type="ftr" sz="quarter" idx="11"/>
          </p:nvPr>
        </p:nvSpPr>
        <p:spPr/>
        <p:txBody>
          <a:bodyPr/>
          <a:lstStyle>
            <a:lvl1pPr>
              <a:defRPr/>
            </a:lvl1pPr>
          </a:lstStyle>
          <a:p>
            <a:endParaRPr lang="it-IT" altLang="it-IT"/>
          </a:p>
        </p:txBody>
      </p:sp>
      <p:sp>
        <p:nvSpPr>
          <p:cNvPr id="6" name="Segnaposto numero diapositiva 5"/>
          <p:cNvSpPr>
            <a:spLocks noGrp="1"/>
          </p:cNvSpPr>
          <p:nvPr>
            <p:ph type="sldNum" sz="quarter" idx="12"/>
          </p:nvPr>
        </p:nvSpPr>
        <p:spPr/>
        <p:txBody>
          <a:bodyPr/>
          <a:lstStyle>
            <a:lvl1pPr>
              <a:defRPr/>
            </a:lvl1pPr>
          </a:lstStyle>
          <a:p>
            <a:fld id="{1FC2684C-31FB-4B5E-B45E-EAFA18821F89}" type="slidenum">
              <a:rPr lang="it-IT" altLang="it-IT"/>
              <a:pPr/>
              <a:t>‹n.›</a:t>
            </a:fld>
            <a:endParaRPr lang="it-IT" altLang="it-IT"/>
          </a:p>
        </p:txBody>
      </p:sp>
    </p:spTree>
    <p:extLst>
      <p:ext uri="{BB962C8B-B14F-4D97-AF65-F5344CB8AC3E}">
        <p14:creationId xmlns:p14="http://schemas.microsoft.com/office/powerpoint/2010/main" val="2459295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896100" y="304800"/>
            <a:ext cx="1943100" cy="5486400"/>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1066800" y="304800"/>
            <a:ext cx="5676900" cy="548640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endParaRPr lang="it-IT" altLang="it-IT"/>
          </a:p>
        </p:txBody>
      </p:sp>
      <p:sp>
        <p:nvSpPr>
          <p:cNvPr id="5" name="Segnaposto piè di pagina 4"/>
          <p:cNvSpPr>
            <a:spLocks noGrp="1"/>
          </p:cNvSpPr>
          <p:nvPr>
            <p:ph type="ftr" sz="quarter" idx="11"/>
          </p:nvPr>
        </p:nvSpPr>
        <p:spPr/>
        <p:txBody>
          <a:bodyPr/>
          <a:lstStyle>
            <a:lvl1pPr>
              <a:defRPr/>
            </a:lvl1pPr>
          </a:lstStyle>
          <a:p>
            <a:endParaRPr lang="it-IT" altLang="it-IT"/>
          </a:p>
        </p:txBody>
      </p:sp>
      <p:sp>
        <p:nvSpPr>
          <p:cNvPr id="6" name="Segnaposto numero diapositiva 5"/>
          <p:cNvSpPr>
            <a:spLocks noGrp="1"/>
          </p:cNvSpPr>
          <p:nvPr>
            <p:ph type="sldNum" sz="quarter" idx="12"/>
          </p:nvPr>
        </p:nvSpPr>
        <p:spPr/>
        <p:txBody>
          <a:bodyPr/>
          <a:lstStyle>
            <a:lvl1pPr>
              <a:defRPr/>
            </a:lvl1pPr>
          </a:lstStyle>
          <a:p>
            <a:fld id="{EC43A777-277A-44AA-9CE9-926D0A347DD3}" type="slidenum">
              <a:rPr lang="it-IT" altLang="it-IT"/>
              <a:pPr/>
              <a:t>‹n.›</a:t>
            </a:fld>
            <a:endParaRPr lang="it-IT" altLang="it-IT"/>
          </a:p>
        </p:txBody>
      </p:sp>
    </p:spTree>
    <p:extLst>
      <p:ext uri="{BB962C8B-B14F-4D97-AF65-F5344CB8AC3E}">
        <p14:creationId xmlns:p14="http://schemas.microsoft.com/office/powerpoint/2010/main" val="1904049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endParaRPr lang="it-IT" altLang="it-IT"/>
          </a:p>
        </p:txBody>
      </p:sp>
      <p:sp>
        <p:nvSpPr>
          <p:cNvPr id="5" name="Segnaposto piè di pagina 4"/>
          <p:cNvSpPr>
            <a:spLocks noGrp="1"/>
          </p:cNvSpPr>
          <p:nvPr>
            <p:ph type="ftr" sz="quarter" idx="11"/>
          </p:nvPr>
        </p:nvSpPr>
        <p:spPr/>
        <p:txBody>
          <a:bodyPr/>
          <a:lstStyle>
            <a:lvl1pPr>
              <a:defRPr/>
            </a:lvl1pPr>
          </a:lstStyle>
          <a:p>
            <a:endParaRPr lang="it-IT" altLang="it-IT"/>
          </a:p>
        </p:txBody>
      </p:sp>
      <p:sp>
        <p:nvSpPr>
          <p:cNvPr id="6" name="Segnaposto numero diapositiva 5"/>
          <p:cNvSpPr>
            <a:spLocks noGrp="1"/>
          </p:cNvSpPr>
          <p:nvPr>
            <p:ph type="sldNum" sz="quarter" idx="12"/>
          </p:nvPr>
        </p:nvSpPr>
        <p:spPr/>
        <p:txBody>
          <a:bodyPr/>
          <a:lstStyle>
            <a:lvl1pPr>
              <a:defRPr/>
            </a:lvl1pPr>
          </a:lstStyle>
          <a:p>
            <a:fld id="{8A05D1BF-E13E-4E5E-A20E-03D8E31A5860}" type="slidenum">
              <a:rPr lang="it-IT" altLang="it-IT"/>
              <a:pPr/>
              <a:t>‹n.›</a:t>
            </a:fld>
            <a:endParaRPr lang="it-IT" altLang="it-IT"/>
          </a:p>
        </p:txBody>
      </p:sp>
    </p:spTree>
    <p:extLst>
      <p:ext uri="{BB962C8B-B14F-4D97-AF65-F5344CB8AC3E}">
        <p14:creationId xmlns:p14="http://schemas.microsoft.com/office/powerpoint/2010/main" val="215287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a:lvl1pPr>
          </a:lstStyle>
          <a:p>
            <a:endParaRPr lang="it-IT" altLang="it-IT"/>
          </a:p>
        </p:txBody>
      </p:sp>
      <p:sp>
        <p:nvSpPr>
          <p:cNvPr id="5" name="Segnaposto piè di pagina 4"/>
          <p:cNvSpPr>
            <a:spLocks noGrp="1"/>
          </p:cNvSpPr>
          <p:nvPr>
            <p:ph type="ftr" sz="quarter" idx="11"/>
          </p:nvPr>
        </p:nvSpPr>
        <p:spPr/>
        <p:txBody>
          <a:bodyPr/>
          <a:lstStyle>
            <a:lvl1pPr>
              <a:defRPr/>
            </a:lvl1pPr>
          </a:lstStyle>
          <a:p>
            <a:endParaRPr lang="it-IT" altLang="it-IT"/>
          </a:p>
        </p:txBody>
      </p:sp>
      <p:sp>
        <p:nvSpPr>
          <p:cNvPr id="6" name="Segnaposto numero diapositiva 5"/>
          <p:cNvSpPr>
            <a:spLocks noGrp="1"/>
          </p:cNvSpPr>
          <p:nvPr>
            <p:ph type="sldNum" sz="quarter" idx="12"/>
          </p:nvPr>
        </p:nvSpPr>
        <p:spPr/>
        <p:txBody>
          <a:bodyPr/>
          <a:lstStyle>
            <a:lvl1pPr>
              <a:defRPr/>
            </a:lvl1pPr>
          </a:lstStyle>
          <a:p>
            <a:fld id="{2FCC45D8-F4FF-4B95-A1BB-9C9902827180}" type="slidenum">
              <a:rPr lang="it-IT" altLang="it-IT"/>
              <a:pPr/>
              <a:t>‹n.›</a:t>
            </a:fld>
            <a:endParaRPr lang="it-IT" altLang="it-IT"/>
          </a:p>
        </p:txBody>
      </p:sp>
    </p:spTree>
    <p:extLst>
      <p:ext uri="{BB962C8B-B14F-4D97-AF65-F5344CB8AC3E}">
        <p14:creationId xmlns:p14="http://schemas.microsoft.com/office/powerpoint/2010/main" val="41351521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10668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50292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lvl1pPr>
              <a:defRPr/>
            </a:lvl1pPr>
          </a:lstStyle>
          <a:p>
            <a:endParaRPr lang="it-IT" altLang="it-IT"/>
          </a:p>
        </p:txBody>
      </p:sp>
      <p:sp>
        <p:nvSpPr>
          <p:cNvPr id="6" name="Segnaposto piè di pagina 5"/>
          <p:cNvSpPr>
            <a:spLocks noGrp="1"/>
          </p:cNvSpPr>
          <p:nvPr>
            <p:ph type="ftr" sz="quarter" idx="11"/>
          </p:nvPr>
        </p:nvSpPr>
        <p:spPr/>
        <p:txBody>
          <a:bodyPr/>
          <a:lstStyle>
            <a:lvl1pPr>
              <a:defRPr/>
            </a:lvl1pPr>
          </a:lstStyle>
          <a:p>
            <a:endParaRPr lang="it-IT" altLang="it-IT"/>
          </a:p>
        </p:txBody>
      </p:sp>
      <p:sp>
        <p:nvSpPr>
          <p:cNvPr id="7" name="Segnaposto numero diapositiva 6"/>
          <p:cNvSpPr>
            <a:spLocks noGrp="1"/>
          </p:cNvSpPr>
          <p:nvPr>
            <p:ph type="sldNum" sz="quarter" idx="12"/>
          </p:nvPr>
        </p:nvSpPr>
        <p:spPr/>
        <p:txBody>
          <a:bodyPr/>
          <a:lstStyle>
            <a:lvl1pPr>
              <a:defRPr/>
            </a:lvl1pPr>
          </a:lstStyle>
          <a:p>
            <a:fld id="{957333DD-DFE9-4E97-9B19-7A75630920E4}" type="slidenum">
              <a:rPr lang="it-IT" altLang="it-IT"/>
              <a:pPr/>
              <a:t>‹n.›</a:t>
            </a:fld>
            <a:endParaRPr lang="it-IT" altLang="it-IT"/>
          </a:p>
        </p:txBody>
      </p:sp>
    </p:spTree>
    <p:extLst>
      <p:ext uri="{BB962C8B-B14F-4D97-AF65-F5344CB8AC3E}">
        <p14:creationId xmlns:p14="http://schemas.microsoft.com/office/powerpoint/2010/main" val="2542598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lvl1pPr>
              <a:defRPr/>
            </a:lvl1pPr>
          </a:lstStyle>
          <a:p>
            <a:endParaRPr lang="it-IT" altLang="it-IT"/>
          </a:p>
        </p:txBody>
      </p:sp>
      <p:sp>
        <p:nvSpPr>
          <p:cNvPr id="8" name="Segnaposto piè di pagina 7"/>
          <p:cNvSpPr>
            <a:spLocks noGrp="1"/>
          </p:cNvSpPr>
          <p:nvPr>
            <p:ph type="ftr" sz="quarter" idx="11"/>
          </p:nvPr>
        </p:nvSpPr>
        <p:spPr/>
        <p:txBody>
          <a:bodyPr/>
          <a:lstStyle>
            <a:lvl1pPr>
              <a:defRPr/>
            </a:lvl1pPr>
          </a:lstStyle>
          <a:p>
            <a:endParaRPr lang="it-IT" altLang="it-IT"/>
          </a:p>
        </p:txBody>
      </p:sp>
      <p:sp>
        <p:nvSpPr>
          <p:cNvPr id="9" name="Segnaposto numero diapositiva 8"/>
          <p:cNvSpPr>
            <a:spLocks noGrp="1"/>
          </p:cNvSpPr>
          <p:nvPr>
            <p:ph type="sldNum" sz="quarter" idx="12"/>
          </p:nvPr>
        </p:nvSpPr>
        <p:spPr/>
        <p:txBody>
          <a:bodyPr/>
          <a:lstStyle>
            <a:lvl1pPr>
              <a:defRPr/>
            </a:lvl1pPr>
          </a:lstStyle>
          <a:p>
            <a:fld id="{0CAAE353-F317-4C8E-BE52-3BEAA4A41D17}" type="slidenum">
              <a:rPr lang="it-IT" altLang="it-IT"/>
              <a:pPr/>
              <a:t>‹n.›</a:t>
            </a:fld>
            <a:endParaRPr lang="it-IT" altLang="it-IT"/>
          </a:p>
        </p:txBody>
      </p:sp>
    </p:spTree>
    <p:extLst>
      <p:ext uri="{BB962C8B-B14F-4D97-AF65-F5344CB8AC3E}">
        <p14:creationId xmlns:p14="http://schemas.microsoft.com/office/powerpoint/2010/main" val="31182201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lvl1pPr>
              <a:defRPr/>
            </a:lvl1pPr>
          </a:lstStyle>
          <a:p>
            <a:endParaRPr lang="it-IT" altLang="it-IT"/>
          </a:p>
        </p:txBody>
      </p:sp>
      <p:sp>
        <p:nvSpPr>
          <p:cNvPr id="4" name="Segnaposto piè di pagina 3"/>
          <p:cNvSpPr>
            <a:spLocks noGrp="1"/>
          </p:cNvSpPr>
          <p:nvPr>
            <p:ph type="ftr" sz="quarter" idx="11"/>
          </p:nvPr>
        </p:nvSpPr>
        <p:spPr/>
        <p:txBody>
          <a:bodyPr/>
          <a:lstStyle>
            <a:lvl1pPr>
              <a:defRPr/>
            </a:lvl1pPr>
          </a:lstStyle>
          <a:p>
            <a:endParaRPr lang="it-IT" altLang="it-IT"/>
          </a:p>
        </p:txBody>
      </p:sp>
      <p:sp>
        <p:nvSpPr>
          <p:cNvPr id="5" name="Segnaposto numero diapositiva 4"/>
          <p:cNvSpPr>
            <a:spLocks noGrp="1"/>
          </p:cNvSpPr>
          <p:nvPr>
            <p:ph type="sldNum" sz="quarter" idx="12"/>
          </p:nvPr>
        </p:nvSpPr>
        <p:spPr/>
        <p:txBody>
          <a:bodyPr/>
          <a:lstStyle>
            <a:lvl1pPr>
              <a:defRPr/>
            </a:lvl1pPr>
          </a:lstStyle>
          <a:p>
            <a:fld id="{965F367A-7437-4F06-952C-DD71E17EB33C}" type="slidenum">
              <a:rPr lang="it-IT" altLang="it-IT"/>
              <a:pPr/>
              <a:t>‹n.›</a:t>
            </a:fld>
            <a:endParaRPr lang="it-IT" altLang="it-IT"/>
          </a:p>
        </p:txBody>
      </p:sp>
    </p:spTree>
    <p:extLst>
      <p:ext uri="{BB962C8B-B14F-4D97-AF65-F5344CB8AC3E}">
        <p14:creationId xmlns:p14="http://schemas.microsoft.com/office/powerpoint/2010/main" val="4012841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lvl1pPr>
              <a:defRPr/>
            </a:lvl1pPr>
          </a:lstStyle>
          <a:p>
            <a:endParaRPr lang="it-IT" altLang="it-IT"/>
          </a:p>
        </p:txBody>
      </p:sp>
      <p:sp>
        <p:nvSpPr>
          <p:cNvPr id="3" name="Segnaposto piè di pagina 2"/>
          <p:cNvSpPr>
            <a:spLocks noGrp="1"/>
          </p:cNvSpPr>
          <p:nvPr>
            <p:ph type="ftr" sz="quarter" idx="11"/>
          </p:nvPr>
        </p:nvSpPr>
        <p:spPr/>
        <p:txBody>
          <a:bodyPr/>
          <a:lstStyle>
            <a:lvl1pPr>
              <a:defRPr/>
            </a:lvl1pPr>
          </a:lstStyle>
          <a:p>
            <a:endParaRPr lang="it-IT" altLang="it-IT"/>
          </a:p>
        </p:txBody>
      </p:sp>
      <p:sp>
        <p:nvSpPr>
          <p:cNvPr id="4" name="Segnaposto numero diapositiva 3"/>
          <p:cNvSpPr>
            <a:spLocks noGrp="1"/>
          </p:cNvSpPr>
          <p:nvPr>
            <p:ph type="sldNum" sz="quarter" idx="12"/>
          </p:nvPr>
        </p:nvSpPr>
        <p:spPr/>
        <p:txBody>
          <a:bodyPr/>
          <a:lstStyle>
            <a:lvl1pPr>
              <a:defRPr/>
            </a:lvl1pPr>
          </a:lstStyle>
          <a:p>
            <a:fld id="{02B190CE-B9C7-4B6C-AA4F-42F30C056573}" type="slidenum">
              <a:rPr lang="it-IT" altLang="it-IT"/>
              <a:pPr/>
              <a:t>‹n.›</a:t>
            </a:fld>
            <a:endParaRPr lang="it-IT" altLang="it-IT"/>
          </a:p>
        </p:txBody>
      </p:sp>
    </p:spTree>
    <p:extLst>
      <p:ext uri="{BB962C8B-B14F-4D97-AF65-F5344CB8AC3E}">
        <p14:creationId xmlns:p14="http://schemas.microsoft.com/office/powerpoint/2010/main" val="2872375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lvl1pPr>
              <a:defRPr/>
            </a:lvl1pPr>
          </a:lstStyle>
          <a:p>
            <a:endParaRPr lang="it-IT" altLang="it-IT"/>
          </a:p>
        </p:txBody>
      </p:sp>
      <p:sp>
        <p:nvSpPr>
          <p:cNvPr id="6" name="Segnaposto piè di pagina 5"/>
          <p:cNvSpPr>
            <a:spLocks noGrp="1"/>
          </p:cNvSpPr>
          <p:nvPr>
            <p:ph type="ftr" sz="quarter" idx="11"/>
          </p:nvPr>
        </p:nvSpPr>
        <p:spPr/>
        <p:txBody>
          <a:bodyPr/>
          <a:lstStyle>
            <a:lvl1pPr>
              <a:defRPr/>
            </a:lvl1pPr>
          </a:lstStyle>
          <a:p>
            <a:endParaRPr lang="it-IT" altLang="it-IT"/>
          </a:p>
        </p:txBody>
      </p:sp>
      <p:sp>
        <p:nvSpPr>
          <p:cNvPr id="7" name="Segnaposto numero diapositiva 6"/>
          <p:cNvSpPr>
            <a:spLocks noGrp="1"/>
          </p:cNvSpPr>
          <p:nvPr>
            <p:ph type="sldNum" sz="quarter" idx="12"/>
          </p:nvPr>
        </p:nvSpPr>
        <p:spPr/>
        <p:txBody>
          <a:bodyPr/>
          <a:lstStyle>
            <a:lvl1pPr>
              <a:defRPr/>
            </a:lvl1pPr>
          </a:lstStyle>
          <a:p>
            <a:fld id="{A8A76C6B-BEDF-4230-8D0B-0F3922B598A9}" type="slidenum">
              <a:rPr lang="it-IT" altLang="it-IT"/>
              <a:pPr/>
              <a:t>‹n.›</a:t>
            </a:fld>
            <a:endParaRPr lang="it-IT" altLang="it-IT"/>
          </a:p>
        </p:txBody>
      </p:sp>
    </p:spTree>
    <p:extLst>
      <p:ext uri="{BB962C8B-B14F-4D97-AF65-F5344CB8AC3E}">
        <p14:creationId xmlns:p14="http://schemas.microsoft.com/office/powerpoint/2010/main" val="2632073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lvl1pPr>
              <a:defRPr/>
            </a:lvl1pPr>
          </a:lstStyle>
          <a:p>
            <a:endParaRPr lang="it-IT" altLang="it-IT"/>
          </a:p>
        </p:txBody>
      </p:sp>
      <p:sp>
        <p:nvSpPr>
          <p:cNvPr id="6" name="Segnaposto piè di pagina 5"/>
          <p:cNvSpPr>
            <a:spLocks noGrp="1"/>
          </p:cNvSpPr>
          <p:nvPr>
            <p:ph type="ftr" sz="quarter" idx="11"/>
          </p:nvPr>
        </p:nvSpPr>
        <p:spPr/>
        <p:txBody>
          <a:bodyPr/>
          <a:lstStyle>
            <a:lvl1pPr>
              <a:defRPr/>
            </a:lvl1pPr>
          </a:lstStyle>
          <a:p>
            <a:endParaRPr lang="it-IT" altLang="it-IT"/>
          </a:p>
        </p:txBody>
      </p:sp>
      <p:sp>
        <p:nvSpPr>
          <p:cNvPr id="7" name="Segnaposto numero diapositiva 6"/>
          <p:cNvSpPr>
            <a:spLocks noGrp="1"/>
          </p:cNvSpPr>
          <p:nvPr>
            <p:ph type="sldNum" sz="quarter" idx="12"/>
          </p:nvPr>
        </p:nvSpPr>
        <p:spPr/>
        <p:txBody>
          <a:bodyPr/>
          <a:lstStyle>
            <a:lvl1pPr>
              <a:defRPr/>
            </a:lvl1pPr>
          </a:lstStyle>
          <a:p>
            <a:fld id="{CFE08696-17D6-4081-8297-59B783955126}" type="slidenum">
              <a:rPr lang="it-IT" altLang="it-IT"/>
              <a:pPr/>
              <a:t>‹n.›</a:t>
            </a:fld>
            <a:endParaRPr lang="it-IT" altLang="it-IT"/>
          </a:p>
        </p:txBody>
      </p:sp>
    </p:spTree>
    <p:extLst>
      <p:ext uri="{BB962C8B-B14F-4D97-AF65-F5344CB8AC3E}">
        <p14:creationId xmlns:p14="http://schemas.microsoft.com/office/powerpoint/2010/main" val="153895237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50000">
              <a:schemeClr val="bg1"/>
            </a:gs>
            <a:gs pos="100000">
              <a:schemeClr val="bg2"/>
            </a:gs>
          </a:gsLst>
          <a:lin ang="5400000" scaled="1"/>
        </a:gradFill>
        <a:effectLst/>
      </p:bgPr>
    </p:bg>
    <p:spTree>
      <p:nvGrpSpPr>
        <p:cNvPr id="1" name=""/>
        <p:cNvGrpSpPr/>
        <p:nvPr/>
      </p:nvGrpSpPr>
      <p:grpSpPr>
        <a:xfrm>
          <a:off x="0" y="0"/>
          <a:ext cx="0" cy="0"/>
          <a:chOff x="0" y="0"/>
          <a:chExt cx="0" cy="0"/>
        </a:xfrm>
      </p:grpSpPr>
      <p:sp>
        <p:nvSpPr>
          <p:cNvPr id="5122" name="Freeform 2"/>
          <p:cNvSpPr>
            <a:spLocks/>
          </p:cNvSpPr>
          <p:nvPr/>
        </p:nvSpPr>
        <p:spPr bwMode="hidden">
          <a:xfrm>
            <a:off x="-11113" y="1836738"/>
            <a:ext cx="2268538" cy="2709862"/>
          </a:xfrm>
          <a:custGeom>
            <a:avLst/>
            <a:gdLst>
              <a:gd name="T0" fmla="*/ 808 w 1429"/>
              <a:gd name="T1" fmla="*/ 283 h 1707"/>
              <a:gd name="T2" fmla="*/ 673 w 1429"/>
              <a:gd name="T3" fmla="*/ 252 h 1707"/>
              <a:gd name="T4" fmla="*/ 654 w 1429"/>
              <a:gd name="T5" fmla="*/ 0 h 1707"/>
              <a:gd name="T6" fmla="*/ 488 w 1429"/>
              <a:gd name="T7" fmla="*/ 13 h 1707"/>
              <a:gd name="T8" fmla="*/ 476 w 1429"/>
              <a:gd name="T9" fmla="*/ 252 h 1707"/>
              <a:gd name="T10" fmla="*/ 365 w 1429"/>
              <a:gd name="T11" fmla="*/ 290 h 1707"/>
              <a:gd name="T12" fmla="*/ 206 w 1429"/>
              <a:gd name="T13" fmla="*/ 86 h 1707"/>
              <a:gd name="T14" fmla="*/ 95 w 1429"/>
              <a:gd name="T15" fmla="*/ 148 h 1707"/>
              <a:gd name="T16" fmla="*/ 200 w 1429"/>
              <a:gd name="T17" fmla="*/ 376 h 1707"/>
              <a:gd name="T18" fmla="*/ 126 w 1429"/>
              <a:gd name="T19" fmla="*/ 450 h 1707"/>
              <a:gd name="T20" fmla="*/ 0 w 1429"/>
              <a:gd name="T21" fmla="*/ 423 h 1707"/>
              <a:gd name="T22" fmla="*/ 0 w 1429"/>
              <a:gd name="T23" fmla="*/ 1273 h 1707"/>
              <a:gd name="T24" fmla="*/ 101 w 1429"/>
              <a:gd name="T25" fmla="*/ 1226 h 1707"/>
              <a:gd name="T26" fmla="*/ 181 w 1429"/>
              <a:gd name="T27" fmla="*/ 1306 h 1707"/>
              <a:gd name="T28" fmla="*/ 70 w 1429"/>
              <a:gd name="T29" fmla="*/ 1509 h 1707"/>
              <a:gd name="T30" fmla="*/ 175 w 1429"/>
              <a:gd name="T31" fmla="*/ 1596 h 1707"/>
              <a:gd name="T32" fmla="*/ 365 w 1429"/>
              <a:gd name="T33" fmla="*/ 1411 h 1707"/>
              <a:gd name="T34" fmla="*/ 476 w 1429"/>
              <a:gd name="T35" fmla="*/ 1448 h 1707"/>
              <a:gd name="T36" fmla="*/ 501 w 1429"/>
              <a:gd name="T37" fmla="*/ 1700 h 1707"/>
              <a:gd name="T38" fmla="*/ 667 w 1429"/>
              <a:gd name="T39" fmla="*/ 1707 h 1707"/>
              <a:gd name="T40" fmla="*/ 685 w 1429"/>
              <a:gd name="T41" fmla="*/ 1442 h 1707"/>
              <a:gd name="T42" fmla="*/ 826 w 1429"/>
              <a:gd name="T43" fmla="*/ 1405 h 1707"/>
              <a:gd name="T44" fmla="*/ 993 w 1429"/>
              <a:gd name="T45" fmla="*/ 1590 h 1707"/>
              <a:gd name="T46" fmla="*/ 1103 w 1429"/>
              <a:gd name="T47" fmla="*/ 1522 h 1707"/>
              <a:gd name="T48" fmla="*/ 993 w 1429"/>
              <a:gd name="T49" fmla="*/ 1300 h 1707"/>
              <a:gd name="T50" fmla="*/ 1067 w 1429"/>
              <a:gd name="T51" fmla="*/ 1207 h 1707"/>
              <a:gd name="T52" fmla="*/ 1288 w 1429"/>
              <a:gd name="T53" fmla="*/ 1312 h 1707"/>
              <a:gd name="T54" fmla="*/ 1355 w 1429"/>
              <a:gd name="T55" fmla="*/ 1196 h 1707"/>
              <a:gd name="T56" fmla="*/ 1153 w 1429"/>
              <a:gd name="T57" fmla="*/ 1047 h 1707"/>
              <a:gd name="T58" fmla="*/ 1177 w 1429"/>
              <a:gd name="T59" fmla="*/ 918 h 1707"/>
              <a:gd name="T60" fmla="*/ 1429 w 1429"/>
              <a:gd name="T61" fmla="*/ 894 h 1707"/>
              <a:gd name="T62" fmla="*/ 1423 w 1429"/>
              <a:gd name="T63" fmla="*/ 764 h 1707"/>
              <a:gd name="T64" fmla="*/ 1171 w 1429"/>
              <a:gd name="T65" fmla="*/ 727 h 1707"/>
              <a:gd name="T66" fmla="*/ 1146 w 1429"/>
              <a:gd name="T67" fmla="*/ 629 h 1707"/>
              <a:gd name="T68" fmla="*/ 1349 w 1429"/>
              <a:gd name="T69" fmla="*/ 487 h 1707"/>
              <a:gd name="T70" fmla="*/ 1282 w 1429"/>
              <a:gd name="T71" fmla="*/ 370 h 1707"/>
              <a:gd name="T72" fmla="*/ 1054 w 1429"/>
              <a:gd name="T73" fmla="*/ 462 h 1707"/>
              <a:gd name="T74" fmla="*/ 980 w 1429"/>
              <a:gd name="T75" fmla="*/ 388 h 1707"/>
              <a:gd name="T76" fmla="*/ 1097 w 1429"/>
              <a:gd name="T77" fmla="*/ 173 h 1707"/>
              <a:gd name="T78" fmla="*/ 986 w 1429"/>
              <a:gd name="T79" fmla="*/ 105 h 1707"/>
              <a:gd name="T80" fmla="*/ 808 w 1429"/>
              <a:gd name="T81" fmla="*/ 283 h 17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429" h="1707">
                <a:moveTo>
                  <a:pt x="808" y="283"/>
                </a:moveTo>
                <a:lnTo>
                  <a:pt x="673" y="252"/>
                </a:lnTo>
                <a:lnTo>
                  <a:pt x="654" y="0"/>
                </a:lnTo>
                <a:lnTo>
                  <a:pt x="488" y="13"/>
                </a:lnTo>
                <a:lnTo>
                  <a:pt x="476" y="252"/>
                </a:lnTo>
                <a:lnTo>
                  <a:pt x="365" y="290"/>
                </a:lnTo>
                <a:lnTo>
                  <a:pt x="206" y="86"/>
                </a:lnTo>
                <a:lnTo>
                  <a:pt x="95" y="148"/>
                </a:lnTo>
                <a:lnTo>
                  <a:pt x="200" y="376"/>
                </a:lnTo>
                <a:lnTo>
                  <a:pt x="126" y="450"/>
                </a:lnTo>
                <a:lnTo>
                  <a:pt x="0" y="423"/>
                </a:lnTo>
                <a:lnTo>
                  <a:pt x="0" y="1273"/>
                </a:lnTo>
                <a:lnTo>
                  <a:pt x="101" y="1226"/>
                </a:lnTo>
                <a:lnTo>
                  <a:pt x="181" y="1306"/>
                </a:lnTo>
                <a:lnTo>
                  <a:pt x="70" y="1509"/>
                </a:lnTo>
                <a:lnTo>
                  <a:pt x="175" y="1596"/>
                </a:lnTo>
                <a:lnTo>
                  <a:pt x="365" y="1411"/>
                </a:lnTo>
                <a:lnTo>
                  <a:pt x="476" y="1448"/>
                </a:lnTo>
                <a:lnTo>
                  <a:pt x="501" y="1700"/>
                </a:lnTo>
                <a:lnTo>
                  <a:pt x="667" y="1707"/>
                </a:lnTo>
                <a:lnTo>
                  <a:pt x="685" y="1442"/>
                </a:lnTo>
                <a:lnTo>
                  <a:pt x="826" y="1405"/>
                </a:lnTo>
                <a:lnTo>
                  <a:pt x="993" y="1590"/>
                </a:lnTo>
                <a:lnTo>
                  <a:pt x="1103" y="1522"/>
                </a:lnTo>
                <a:lnTo>
                  <a:pt x="993" y="1300"/>
                </a:lnTo>
                <a:lnTo>
                  <a:pt x="1067" y="1207"/>
                </a:lnTo>
                <a:lnTo>
                  <a:pt x="1288" y="1312"/>
                </a:lnTo>
                <a:lnTo>
                  <a:pt x="1355" y="1196"/>
                </a:lnTo>
                <a:lnTo>
                  <a:pt x="1153" y="1047"/>
                </a:lnTo>
                <a:lnTo>
                  <a:pt x="1177" y="918"/>
                </a:lnTo>
                <a:lnTo>
                  <a:pt x="1429" y="894"/>
                </a:lnTo>
                <a:lnTo>
                  <a:pt x="1423" y="764"/>
                </a:lnTo>
                <a:lnTo>
                  <a:pt x="1171" y="727"/>
                </a:lnTo>
                <a:lnTo>
                  <a:pt x="1146" y="629"/>
                </a:lnTo>
                <a:lnTo>
                  <a:pt x="1349" y="487"/>
                </a:lnTo>
                <a:lnTo>
                  <a:pt x="1282" y="370"/>
                </a:lnTo>
                <a:lnTo>
                  <a:pt x="1054" y="462"/>
                </a:lnTo>
                <a:lnTo>
                  <a:pt x="980" y="388"/>
                </a:lnTo>
                <a:lnTo>
                  <a:pt x="1097" y="173"/>
                </a:lnTo>
                <a:lnTo>
                  <a:pt x="986" y="105"/>
                </a:lnTo>
                <a:lnTo>
                  <a:pt x="808" y="283"/>
                </a:lnTo>
                <a:close/>
              </a:path>
            </a:pathLst>
          </a:cu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123" name="Freeform 3"/>
          <p:cNvSpPr>
            <a:spLocks/>
          </p:cNvSpPr>
          <p:nvPr/>
        </p:nvSpPr>
        <p:spPr bwMode="hidden">
          <a:xfrm>
            <a:off x="107950" y="15875"/>
            <a:ext cx="838200" cy="787400"/>
          </a:xfrm>
          <a:custGeom>
            <a:avLst/>
            <a:gdLst>
              <a:gd name="T0" fmla="*/ 335 w 528"/>
              <a:gd name="T1" fmla="*/ 56 h 496"/>
              <a:gd name="T2" fmla="*/ 293 w 528"/>
              <a:gd name="T3" fmla="*/ 46 h 496"/>
              <a:gd name="T4" fmla="*/ 288 w 528"/>
              <a:gd name="T5" fmla="*/ 0 h 496"/>
              <a:gd name="T6" fmla="*/ 238 w 528"/>
              <a:gd name="T7" fmla="*/ 0 h 496"/>
              <a:gd name="T8" fmla="*/ 232 w 528"/>
              <a:gd name="T9" fmla="*/ 46 h 496"/>
              <a:gd name="T10" fmla="*/ 198 w 528"/>
              <a:gd name="T11" fmla="*/ 58 h 496"/>
              <a:gd name="T12" fmla="*/ 146 w 528"/>
              <a:gd name="T13" fmla="*/ 0 h 496"/>
              <a:gd name="T14" fmla="*/ 114 w 528"/>
              <a:gd name="T15" fmla="*/ 14 h 496"/>
              <a:gd name="T16" fmla="*/ 147 w 528"/>
              <a:gd name="T17" fmla="*/ 84 h 496"/>
              <a:gd name="T18" fmla="*/ 124 w 528"/>
              <a:gd name="T19" fmla="*/ 107 h 496"/>
              <a:gd name="T20" fmla="*/ 50 w 528"/>
              <a:gd name="T21" fmla="*/ 81 h 496"/>
              <a:gd name="T22" fmla="*/ 32 w 528"/>
              <a:gd name="T23" fmla="*/ 109 h 496"/>
              <a:gd name="T24" fmla="*/ 90 w 528"/>
              <a:gd name="T25" fmla="*/ 159 h 496"/>
              <a:gd name="T26" fmla="*/ 80 w 528"/>
              <a:gd name="T27" fmla="*/ 197 h 496"/>
              <a:gd name="T28" fmla="*/ 2 w 528"/>
              <a:gd name="T29" fmla="*/ 202 h 496"/>
              <a:gd name="T30" fmla="*/ 0 w 528"/>
              <a:gd name="T31" fmla="*/ 244 h 496"/>
              <a:gd name="T32" fmla="*/ 80 w 528"/>
              <a:gd name="T33" fmla="*/ 256 h 496"/>
              <a:gd name="T34" fmla="*/ 88 w 528"/>
              <a:gd name="T35" fmla="*/ 292 h 496"/>
              <a:gd name="T36" fmla="*/ 29 w 528"/>
              <a:gd name="T37" fmla="*/ 345 h 496"/>
              <a:gd name="T38" fmla="*/ 50 w 528"/>
              <a:gd name="T39" fmla="*/ 378 h 496"/>
              <a:gd name="T40" fmla="*/ 116 w 528"/>
              <a:gd name="T41" fmla="*/ 347 h 496"/>
              <a:gd name="T42" fmla="*/ 141 w 528"/>
              <a:gd name="T43" fmla="*/ 372 h 496"/>
              <a:gd name="T44" fmla="*/ 107 w 528"/>
              <a:gd name="T45" fmla="*/ 435 h 496"/>
              <a:gd name="T46" fmla="*/ 139 w 528"/>
              <a:gd name="T47" fmla="*/ 462 h 496"/>
              <a:gd name="T48" fmla="*/ 198 w 528"/>
              <a:gd name="T49" fmla="*/ 404 h 496"/>
              <a:gd name="T50" fmla="*/ 232 w 528"/>
              <a:gd name="T51" fmla="*/ 416 h 496"/>
              <a:gd name="T52" fmla="*/ 240 w 528"/>
              <a:gd name="T53" fmla="*/ 494 h 496"/>
              <a:gd name="T54" fmla="*/ 292 w 528"/>
              <a:gd name="T55" fmla="*/ 496 h 496"/>
              <a:gd name="T56" fmla="*/ 297 w 528"/>
              <a:gd name="T57" fmla="*/ 414 h 496"/>
              <a:gd name="T58" fmla="*/ 341 w 528"/>
              <a:gd name="T59" fmla="*/ 403 h 496"/>
              <a:gd name="T60" fmla="*/ 393 w 528"/>
              <a:gd name="T61" fmla="*/ 460 h 496"/>
              <a:gd name="T62" fmla="*/ 427 w 528"/>
              <a:gd name="T63" fmla="*/ 439 h 496"/>
              <a:gd name="T64" fmla="*/ 393 w 528"/>
              <a:gd name="T65" fmla="*/ 370 h 496"/>
              <a:gd name="T66" fmla="*/ 416 w 528"/>
              <a:gd name="T67" fmla="*/ 341 h 496"/>
              <a:gd name="T68" fmla="*/ 484 w 528"/>
              <a:gd name="T69" fmla="*/ 374 h 496"/>
              <a:gd name="T70" fmla="*/ 505 w 528"/>
              <a:gd name="T71" fmla="*/ 338 h 496"/>
              <a:gd name="T72" fmla="*/ 442 w 528"/>
              <a:gd name="T73" fmla="*/ 292 h 496"/>
              <a:gd name="T74" fmla="*/ 450 w 528"/>
              <a:gd name="T75" fmla="*/ 252 h 496"/>
              <a:gd name="T76" fmla="*/ 528 w 528"/>
              <a:gd name="T77" fmla="*/ 244 h 496"/>
              <a:gd name="T78" fmla="*/ 526 w 528"/>
              <a:gd name="T79" fmla="*/ 204 h 496"/>
              <a:gd name="T80" fmla="*/ 448 w 528"/>
              <a:gd name="T81" fmla="*/ 193 h 496"/>
              <a:gd name="T82" fmla="*/ 440 w 528"/>
              <a:gd name="T83" fmla="*/ 162 h 496"/>
              <a:gd name="T84" fmla="*/ 503 w 528"/>
              <a:gd name="T85" fmla="*/ 119 h 496"/>
              <a:gd name="T86" fmla="*/ 482 w 528"/>
              <a:gd name="T87" fmla="*/ 82 h 496"/>
              <a:gd name="T88" fmla="*/ 412 w 528"/>
              <a:gd name="T89" fmla="*/ 111 h 496"/>
              <a:gd name="T90" fmla="*/ 389 w 528"/>
              <a:gd name="T91" fmla="*/ 88 h 496"/>
              <a:gd name="T92" fmla="*/ 425 w 528"/>
              <a:gd name="T93" fmla="*/ 21 h 496"/>
              <a:gd name="T94" fmla="*/ 391 w 528"/>
              <a:gd name="T95" fmla="*/ 0 h 496"/>
              <a:gd name="T96" fmla="*/ 335 w 528"/>
              <a:gd name="T97" fmla="*/ 56 h 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528" h="496">
                <a:moveTo>
                  <a:pt x="335" y="56"/>
                </a:moveTo>
                <a:lnTo>
                  <a:pt x="293" y="46"/>
                </a:lnTo>
                <a:lnTo>
                  <a:pt x="288" y="0"/>
                </a:lnTo>
                <a:lnTo>
                  <a:pt x="238" y="0"/>
                </a:lnTo>
                <a:lnTo>
                  <a:pt x="232" y="46"/>
                </a:lnTo>
                <a:lnTo>
                  <a:pt x="198" y="58"/>
                </a:lnTo>
                <a:lnTo>
                  <a:pt x="146" y="0"/>
                </a:lnTo>
                <a:lnTo>
                  <a:pt x="114" y="14"/>
                </a:lnTo>
                <a:lnTo>
                  <a:pt x="147" y="84"/>
                </a:lnTo>
                <a:lnTo>
                  <a:pt x="124" y="107"/>
                </a:lnTo>
                <a:lnTo>
                  <a:pt x="50" y="81"/>
                </a:lnTo>
                <a:lnTo>
                  <a:pt x="32" y="109"/>
                </a:lnTo>
                <a:lnTo>
                  <a:pt x="90" y="159"/>
                </a:lnTo>
                <a:lnTo>
                  <a:pt x="80" y="197"/>
                </a:lnTo>
                <a:lnTo>
                  <a:pt x="2" y="202"/>
                </a:lnTo>
                <a:lnTo>
                  <a:pt x="0" y="244"/>
                </a:lnTo>
                <a:lnTo>
                  <a:pt x="80" y="256"/>
                </a:lnTo>
                <a:lnTo>
                  <a:pt x="88" y="292"/>
                </a:lnTo>
                <a:lnTo>
                  <a:pt x="29" y="345"/>
                </a:lnTo>
                <a:lnTo>
                  <a:pt x="50" y="378"/>
                </a:lnTo>
                <a:lnTo>
                  <a:pt x="116" y="347"/>
                </a:lnTo>
                <a:lnTo>
                  <a:pt x="141" y="372"/>
                </a:lnTo>
                <a:lnTo>
                  <a:pt x="107" y="435"/>
                </a:lnTo>
                <a:lnTo>
                  <a:pt x="139" y="462"/>
                </a:lnTo>
                <a:lnTo>
                  <a:pt x="198" y="404"/>
                </a:lnTo>
                <a:lnTo>
                  <a:pt x="232" y="416"/>
                </a:lnTo>
                <a:lnTo>
                  <a:pt x="240" y="494"/>
                </a:lnTo>
                <a:lnTo>
                  <a:pt x="292" y="496"/>
                </a:lnTo>
                <a:lnTo>
                  <a:pt x="297" y="414"/>
                </a:lnTo>
                <a:lnTo>
                  <a:pt x="341" y="403"/>
                </a:lnTo>
                <a:lnTo>
                  <a:pt x="393" y="460"/>
                </a:lnTo>
                <a:lnTo>
                  <a:pt x="427" y="439"/>
                </a:lnTo>
                <a:lnTo>
                  <a:pt x="393" y="370"/>
                </a:lnTo>
                <a:lnTo>
                  <a:pt x="416" y="341"/>
                </a:lnTo>
                <a:lnTo>
                  <a:pt x="484" y="374"/>
                </a:lnTo>
                <a:lnTo>
                  <a:pt x="505" y="338"/>
                </a:lnTo>
                <a:lnTo>
                  <a:pt x="442" y="292"/>
                </a:lnTo>
                <a:lnTo>
                  <a:pt x="450" y="252"/>
                </a:lnTo>
                <a:lnTo>
                  <a:pt x="528" y="244"/>
                </a:lnTo>
                <a:lnTo>
                  <a:pt x="526" y="204"/>
                </a:lnTo>
                <a:lnTo>
                  <a:pt x="448" y="193"/>
                </a:lnTo>
                <a:lnTo>
                  <a:pt x="440" y="162"/>
                </a:lnTo>
                <a:lnTo>
                  <a:pt x="503" y="119"/>
                </a:lnTo>
                <a:lnTo>
                  <a:pt x="482" y="82"/>
                </a:lnTo>
                <a:lnTo>
                  <a:pt x="412" y="111"/>
                </a:lnTo>
                <a:lnTo>
                  <a:pt x="389" y="88"/>
                </a:lnTo>
                <a:lnTo>
                  <a:pt x="425" y="21"/>
                </a:lnTo>
                <a:lnTo>
                  <a:pt x="391" y="0"/>
                </a:lnTo>
                <a:lnTo>
                  <a:pt x="335" y="56"/>
                </a:lnTo>
                <a:close/>
              </a:path>
            </a:pathLst>
          </a:custGeom>
          <a:gradFill rotWithShape="0">
            <a:gsLst>
              <a:gs pos="0">
                <a:schemeClr val="accent1"/>
              </a:gs>
              <a:gs pos="100000">
                <a:schemeClr val="bg1"/>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124" name="Freeform 4"/>
          <p:cNvSpPr>
            <a:spLocks/>
          </p:cNvSpPr>
          <p:nvPr/>
        </p:nvSpPr>
        <p:spPr bwMode="hidden">
          <a:xfrm>
            <a:off x="1192213" y="354013"/>
            <a:ext cx="2266950" cy="2270125"/>
          </a:xfrm>
          <a:custGeom>
            <a:avLst/>
            <a:gdLst>
              <a:gd name="T0" fmla="*/ 1469 w 2312"/>
              <a:gd name="T1" fmla="*/ 384 h 2313"/>
              <a:gd name="T2" fmla="*/ 1285 w 2312"/>
              <a:gd name="T3" fmla="*/ 342 h 2313"/>
              <a:gd name="T4" fmla="*/ 1260 w 2312"/>
              <a:gd name="T5" fmla="*/ 0 h 2313"/>
              <a:gd name="T6" fmla="*/ 1035 w 2312"/>
              <a:gd name="T7" fmla="*/ 17 h 2313"/>
              <a:gd name="T8" fmla="*/ 1018 w 2312"/>
              <a:gd name="T9" fmla="*/ 342 h 2313"/>
              <a:gd name="T10" fmla="*/ 868 w 2312"/>
              <a:gd name="T11" fmla="*/ 393 h 2313"/>
              <a:gd name="T12" fmla="*/ 651 w 2312"/>
              <a:gd name="T13" fmla="*/ 117 h 2313"/>
              <a:gd name="T14" fmla="*/ 501 w 2312"/>
              <a:gd name="T15" fmla="*/ 201 h 2313"/>
              <a:gd name="T16" fmla="*/ 643 w 2312"/>
              <a:gd name="T17" fmla="*/ 509 h 2313"/>
              <a:gd name="T18" fmla="*/ 543 w 2312"/>
              <a:gd name="T19" fmla="*/ 610 h 2313"/>
              <a:gd name="T20" fmla="*/ 217 w 2312"/>
              <a:gd name="T21" fmla="*/ 493 h 2313"/>
              <a:gd name="T22" fmla="*/ 142 w 2312"/>
              <a:gd name="T23" fmla="*/ 618 h 2313"/>
              <a:gd name="T24" fmla="*/ 392 w 2312"/>
              <a:gd name="T25" fmla="*/ 835 h 2313"/>
              <a:gd name="T26" fmla="*/ 351 w 2312"/>
              <a:gd name="T27" fmla="*/ 1002 h 2313"/>
              <a:gd name="T28" fmla="*/ 8 w 2312"/>
              <a:gd name="T29" fmla="*/ 1027 h 2313"/>
              <a:gd name="T30" fmla="*/ 0 w 2312"/>
              <a:gd name="T31" fmla="*/ 1211 h 2313"/>
              <a:gd name="T32" fmla="*/ 351 w 2312"/>
              <a:gd name="T33" fmla="*/ 1261 h 2313"/>
              <a:gd name="T34" fmla="*/ 384 w 2312"/>
              <a:gd name="T35" fmla="*/ 1419 h 2313"/>
              <a:gd name="T36" fmla="*/ 125 w 2312"/>
              <a:gd name="T37" fmla="*/ 1653 h 2313"/>
              <a:gd name="T38" fmla="*/ 217 w 2312"/>
              <a:gd name="T39" fmla="*/ 1795 h 2313"/>
              <a:gd name="T40" fmla="*/ 509 w 2312"/>
              <a:gd name="T41" fmla="*/ 1661 h 2313"/>
              <a:gd name="T42" fmla="*/ 618 w 2312"/>
              <a:gd name="T43" fmla="*/ 1770 h 2313"/>
              <a:gd name="T44" fmla="*/ 467 w 2312"/>
              <a:gd name="T45" fmla="*/ 2045 h 2313"/>
              <a:gd name="T46" fmla="*/ 609 w 2312"/>
              <a:gd name="T47" fmla="*/ 2162 h 2313"/>
              <a:gd name="T48" fmla="*/ 868 w 2312"/>
              <a:gd name="T49" fmla="*/ 1912 h 2313"/>
              <a:gd name="T50" fmla="*/ 1018 w 2312"/>
              <a:gd name="T51" fmla="*/ 1962 h 2313"/>
              <a:gd name="T52" fmla="*/ 1052 w 2312"/>
              <a:gd name="T53" fmla="*/ 2304 h 2313"/>
              <a:gd name="T54" fmla="*/ 1277 w 2312"/>
              <a:gd name="T55" fmla="*/ 2313 h 2313"/>
              <a:gd name="T56" fmla="*/ 1302 w 2312"/>
              <a:gd name="T57" fmla="*/ 1954 h 2313"/>
              <a:gd name="T58" fmla="*/ 1494 w 2312"/>
              <a:gd name="T59" fmla="*/ 1904 h 2313"/>
              <a:gd name="T60" fmla="*/ 1720 w 2312"/>
              <a:gd name="T61" fmla="*/ 2154 h 2313"/>
              <a:gd name="T62" fmla="*/ 1870 w 2312"/>
              <a:gd name="T63" fmla="*/ 2062 h 2313"/>
              <a:gd name="T64" fmla="*/ 1720 w 2312"/>
              <a:gd name="T65" fmla="*/ 1762 h 2313"/>
              <a:gd name="T66" fmla="*/ 1820 w 2312"/>
              <a:gd name="T67" fmla="*/ 1636 h 2313"/>
              <a:gd name="T68" fmla="*/ 2120 w 2312"/>
              <a:gd name="T69" fmla="*/ 1778 h 2313"/>
              <a:gd name="T70" fmla="*/ 2212 w 2312"/>
              <a:gd name="T71" fmla="*/ 1620 h 2313"/>
              <a:gd name="T72" fmla="*/ 1937 w 2312"/>
              <a:gd name="T73" fmla="*/ 1419 h 2313"/>
              <a:gd name="T74" fmla="*/ 1970 w 2312"/>
              <a:gd name="T75" fmla="*/ 1244 h 2313"/>
              <a:gd name="T76" fmla="*/ 2312 w 2312"/>
              <a:gd name="T77" fmla="*/ 1211 h 2313"/>
              <a:gd name="T78" fmla="*/ 2304 w 2312"/>
              <a:gd name="T79" fmla="*/ 1035 h 2313"/>
              <a:gd name="T80" fmla="*/ 1962 w 2312"/>
              <a:gd name="T81" fmla="*/ 985 h 2313"/>
              <a:gd name="T82" fmla="*/ 1928 w 2312"/>
              <a:gd name="T83" fmla="*/ 852 h 2313"/>
              <a:gd name="T84" fmla="*/ 2204 w 2312"/>
              <a:gd name="T85" fmla="*/ 660 h 2313"/>
              <a:gd name="T86" fmla="*/ 2112 w 2312"/>
              <a:gd name="T87" fmla="*/ 501 h 2313"/>
              <a:gd name="T88" fmla="*/ 1803 w 2312"/>
              <a:gd name="T89" fmla="*/ 626 h 2313"/>
              <a:gd name="T90" fmla="*/ 1703 w 2312"/>
              <a:gd name="T91" fmla="*/ 526 h 2313"/>
              <a:gd name="T92" fmla="*/ 1861 w 2312"/>
              <a:gd name="T93" fmla="*/ 234 h 2313"/>
              <a:gd name="T94" fmla="*/ 1711 w 2312"/>
              <a:gd name="T95" fmla="*/ 142 h 2313"/>
              <a:gd name="T96" fmla="*/ 1469 w 2312"/>
              <a:gd name="T97" fmla="*/ 384 h 2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2"/>
              </a:gs>
              <a:gs pos="100000">
                <a:schemeClr val="bg1"/>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125" name="Freeform 5"/>
          <p:cNvSpPr>
            <a:spLocks/>
          </p:cNvSpPr>
          <p:nvPr/>
        </p:nvSpPr>
        <p:spPr bwMode="hidden">
          <a:xfrm>
            <a:off x="2532063" y="1270000"/>
            <a:ext cx="3670300" cy="3671888"/>
          </a:xfrm>
          <a:custGeom>
            <a:avLst/>
            <a:gdLst>
              <a:gd name="T0" fmla="*/ 1469 w 2312"/>
              <a:gd name="T1" fmla="*/ 384 h 2313"/>
              <a:gd name="T2" fmla="*/ 1285 w 2312"/>
              <a:gd name="T3" fmla="*/ 342 h 2313"/>
              <a:gd name="T4" fmla="*/ 1260 w 2312"/>
              <a:gd name="T5" fmla="*/ 0 h 2313"/>
              <a:gd name="T6" fmla="*/ 1035 w 2312"/>
              <a:gd name="T7" fmla="*/ 17 h 2313"/>
              <a:gd name="T8" fmla="*/ 1018 w 2312"/>
              <a:gd name="T9" fmla="*/ 342 h 2313"/>
              <a:gd name="T10" fmla="*/ 868 w 2312"/>
              <a:gd name="T11" fmla="*/ 393 h 2313"/>
              <a:gd name="T12" fmla="*/ 651 w 2312"/>
              <a:gd name="T13" fmla="*/ 117 h 2313"/>
              <a:gd name="T14" fmla="*/ 501 w 2312"/>
              <a:gd name="T15" fmla="*/ 201 h 2313"/>
              <a:gd name="T16" fmla="*/ 643 w 2312"/>
              <a:gd name="T17" fmla="*/ 509 h 2313"/>
              <a:gd name="T18" fmla="*/ 543 w 2312"/>
              <a:gd name="T19" fmla="*/ 610 h 2313"/>
              <a:gd name="T20" fmla="*/ 217 w 2312"/>
              <a:gd name="T21" fmla="*/ 493 h 2313"/>
              <a:gd name="T22" fmla="*/ 142 w 2312"/>
              <a:gd name="T23" fmla="*/ 618 h 2313"/>
              <a:gd name="T24" fmla="*/ 392 w 2312"/>
              <a:gd name="T25" fmla="*/ 835 h 2313"/>
              <a:gd name="T26" fmla="*/ 351 w 2312"/>
              <a:gd name="T27" fmla="*/ 1002 h 2313"/>
              <a:gd name="T28" fmla="*/ 8 w 2312"/>
              <a:gd name="T29" fmla="*/ 1027 h 2313"/>
              <a:gd name="T30" fmla="*/ 0 w 2312"/>
              <a:gd name="T31" fmla="*/ 1211 h 2313"/>
              <a:gd name="T32" fmla="*/ 351 w 2312"/>
              <a:gd name="T33" fmla="*/ 1261 h 2313"/>
              <a:gd name="T34" fmla="*/ 384 w 2312"/>
              <a:gd name="T35" fmla="*/ 1419 h 2313"/>
              <a:gd name="T36" fmla="*/ 125 w 2312"/>
              <a:gd name="T37" fmla="*/ 1653 h 2313"/>
              <a:gd name="T38" fmla="*/ 217 w 2312"/>
              <a:gd name="T39" fmla="*/ 1795 h 2313"/>
              <a:gd name="T40" fmla="*/ 509 w 2312"/>
              <a:gd name="T41" fmla="*/ 1661 h 2313"/>
              <a:gd name="T42" fmla="*/ 618 w 2312"/>
              <a:gd name="T43" fmla="*/ 1770 h 2313"/>
              <a:gd name="T44" fmla="*/ 467 w 2312"/>
              <a:gd name="T45" fmla="*/ 2045 h 2313"/>
              <a:gd name="T46" fmla="*/ 609 w 2312"/>
              <a:gd name="T47" fmla="*/ 2162 h 2313"/>
              <a:gd name="T48" fmla="*/ 868 w 2312"/>
              <a:gd name="T49" fmla="*/ 1912 h 2313"/>
              <a:gd name="T50" fmla="*/ 1018 w 2312"/>
              <a:gd name="T51" fmla="*/ 1962 h 2313"/>
              <a:gd name="T52" fmla="*/ 1052 w 2312"/>
              <a:gd name="T53" fmla="*/ 2304 h 2313"/>
              <a:gd name="T54" fmla="*/ 1277 w 2312"/>
              <a:gd name="T55" fmla="*/ 2313 h 2313"/>
              <a:gd name="T56" fmla="*/ 1302 w 2312"/>
              <a:gd name="T57" fmla="*/ 1954 h 2313"/>
              <a:gd name="T58" fmla="*/ 1494 w 2312"/>
              <a:gd name="T59" fmla="*/ 1904 h 2313"/>
              <a:gd name="T60" fmla="*/ 1720 w 2312"/>
              <a:gd name="T61" fmla="*/ 2154 h 2313"/>
              <a:gd name="T62" fmla="*/ 1870 w 2312"/>
              <a:gd name="T63" fmla="*/ 2062 h 2313"/>
              <a:gd name="T64" fmla="*/ 1720 w 2312"/>
              <a:gd name="T65" fmla="*/ 1762 h 2313"/>
              <a:gd name="T66" fmla="*/ 1820 w 2312"/>
              <a:gd name="T67" fmla="*/ 1636 h 2313"/>
              <a:gd name="T68" fmla="*/ 2120 w 2312"/>
              <a:gd name="T69" fmla="*/ 1778 h 2313"/>
              <a:gd name="T70" fmla="*/ 2212 w 2312"/>
              <a:gd name="T71" fmla="*/ 1620 h 2313"/>
              <a:gd name="T72" fmla="*/ 1937 w 2312"/>
              <a:gd name="T73" fmla="*/ 1419 h 2313"/>
              <a:gd name="T74" fmla="*/ 1970 w 2312"/>
              <a:gd name="T75" fmla="*/ 1244 h 2313"/>
              <a:gd name="T76" fmla="*/ 2312 w 2312"/>
              <a:gd name="T77" fmla="*/ 1211 h 2313"/>
              <a:gd name="T78" fmla="*/ 2304 w 2312"/>
              <a:gd name="T79" fmla="*/ 1035 h 2313"/>
              <a:gd name="T80" fmla="*/ 1962 w 2312"/>
              <a:gd name="T81" fmla="*/ 985 h 2313"/>
              <a:gd name="T82" fmla="*/ 1928 w 2312"/>
              <a:gd name="T83" fmla="*/ 852 h 2313"/>
              <a:gd name="T84" fmla="*/ 2204 w 2312"/>
              <a:gd name="T85" fmla="*/ 660 h 2313"/>
              <a:gd name="T86" fmla="*/ 2112 w 2312"/>
              <a:gd name="T87" fmla="*/ 501 h 2313"/>
              <a:gd name="T88" fmla="*/ 1803 w 2312"/>
              <a:gd name="T89" fmla="*/ 626 h 2313"/>
              <a:gd name="T90" fmla="*/ 1703 w 2312"/>
              <a:gd name="T91" fmla="*/ 526 h 2313"/>
              <a:gd name="T92" fmla="*/ 1861 w 2312"/>
              <a:gd name="T93" fmla="*/ 234 h 2313"/>
              <a:gd name="T94" fmla="*/ 1711 w 2312"/>
              <a:gd name="T95" fmla="*/ 142 h 2313"/>
              <a:gd name="T96" fmla="*/ 1469 w 2312"/>
              <a:gd name="T97" fmla="*/ 384 h 2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1"/>
              </a:gs>
              <a:gs pos="100000">
                <a:schemeClr val="bg2"/>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126" name="Freeform 6"/>
          <p:cNvSpPr>
            <a:spLocks/>
          </p:cNvSpPr>
          <p:nvPr/>
        </p:nvSpPr>
        <p:spPr bwMode="hidden">
          <a:xfrm>
            <a:off x="3175" y="4797425"/>
            <a:ext cx="3417888" cy="2097088"/>
          </a:xfrm>
          <a:custGeom>
            <a:avLst/>
            <a:gdLst>
              <a:gd name="T0" fmla="*/ 1368 w 2153"/>
              <a:gd name="T1" fmla="*/ 358 h 1321"/>
              <a:gd name="T2" fmla="*/ 1197 w 2153"/>
              <a:gd name="T3" fmla="*/ 318 h 1321"/>
              <a:gd name="T4" fmla="*/ 1173 w 2153"/>
              <a:gd name="T5" fmla="*/ 0 h 1321"/>
              <a:gd name="T6" fmla="*/ 964 w 2153"/>
              <a:gd name="T7" fmla="*/ 16 h 1321"/>
              <a:gd name="T8" fmla="*/ 948 w 2153"/>
              <a:gd name="T9" fmla="*/ 318 h 1321"/>
              <a:gd name="T10" fmla="*/ 808 w 2153"/>
              <a:gd name="T11" fmla="*/ 366 h 1321"/>
              <a:gd name="T12" fmla="*/ 606 w 2153"/>
              <a:gd name="T13" fmla="*/ 109 h 1321"/>
              <a:gd name="T14" fmla="*/ 467 w 2153"/>
              <a:gd name="T15" fmla="*/ 187 h 1321"/>
              <a:gd name="T16" fmla="*/ 599 w 2153"/>
              <a:gd name="T17" fmla="*/ 474 h 1321"/>
              <a:gd name="T18" fmla="*/ 506 w 2153"/>
              <a:gd name="T19" fmla="*/ 568 h 1321"/>
              <a:gd name="T20" fmla="*/ 202 w 2153"/>
              <a:gd name="T21" fmla="*/ 459 h 1321"/>
              <a:gd name="T22" fmla="*/ 132 w 2153"/>
              <a:gd name="T23" fmla="*/ 576 h 1321"/>
              <a:gd name="T24" fmla="*/ 365 w 2153"/>
              <a:gd name="T25" fmla="*/ 778 h 1321"/>
              <a:gd name="T26" fmla="*/ 327 w 2153"/>
              <a:gd name="T27" fmla="*/ 933 h 1321"/>
              <a:gd name="T28" fmla="*/ 7 w 2153"/>
              <a:gd name="T29" fmla="*/ 956 h 1321"/>
              <a:gd name="T30" fmla="*/ 0 w 2153"/>
              <a:gd name="T31" fmla="*/ 1128 h 1321"/>
              <a:gd name="T32" fmla="*/ 327 w 2153"/>
              <a:gd name="T33" fmla="*/ 1174 h 1321"/>
              <a:gd name="T34" fmla="*/ 358 w 2153"/>
              <a:gd name="T35" fmla="*/ 1321 h 1321"/>
              <a:gd name="T36" fmla="*/ 1804 w 2153"/>
              <a:gd name="T37" fmla="*/ 1321 h 1321"/>
              <a:gd name="T38" fmla="*/ 1835 w 2153"/>
              <a:gd name="T39" fmla="*/ 1158 h 1321"/>
              <a:gd name="T40" fmla="*/ 2153 w 2153"/>
              <a:gd name="T41" fmla="*/ 1128 h 1321"/>
              <a:gd name="T42" fmla="*/ 2146 w 2153"/>
              <a:gd name="T43" fmla="*/ 964 h 1321"/>
              <a:gd name="T44" fmla="*/ 1827 w 2153"/>
              <a:gd name="T45" fmla="*/ 917 h 1321"/>
              <a:gd name="T46" fmla="*/ 1795 w 2153"/>
              <a:gd name="T47" fmla="*/ 793 h 1321"/>
              <a:gd name="T48" fmla="*/ 2052 w 2153"/>
              <a:gd name="T49" fmla="*/ 615 h 1321"/>
              <a:gd name="T50" fmla="*/ 1967 w 2153"/>
              <a:gd name="T51" fmla="*/ 467 h 1321"/>
              <a:gd name="T52" fmla="*/ 1679 w 2153"/>
              <a:gd name="T53" fmla="*/ 583 h 1321"/>
              <a:gd name="T54" fmla="*/ 1586 w 2153"/>
              <a:gd name="T55" fmla="*/ 490 h 1321"/>
              <a:gd name="T56" fmla="*/ 1733 w 2153"/>
              <a:gd name="T57" fmla="*/ 218 h 1321"/>
              <a:gd name="T58" fmla="*/ 1593 w 2153"/>
              <a:gd name="T59" fmla="*/ 132 h 1321"/>
              <a:gd name="T60" fmla="*/ 1368 w 2153"/>
              <a:gd name="T61" fmla="*/ 358 h 13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153" h="1321">
                <a:moveTo>
                  <a:pt x="1368" y="358"/>
                </a:moveTo>
                <a:lnTo>
                  <a:pt x="1197" y="318"/>
                </a:lnTo>
                <a:lnTo>
                  <a:pt x="1173" y="0"/>
                </a:lnTo>
                <a:lnTo>
                  <a:pt x="964" y="16"/>
                </a:lnTo>
                <a:lnTo>
                  <a:pt x="948" y="318"/>
                </a:lnTo>
                <a:lnTo>
                  <a:pt x="808" y="366"/>
                </a:lnTo>
                <a:lnTo>
                  <a:pt x="606" y="109"/>
                </a:lnTo>
                <a:lnTo>
                  <a:pt x="467" y="187"/>
                </a:lnTo>
                <a:lnTo>
                  <a:pt x="599" y="474"/>
                </a:lnTo>
                <a:lnTo>
                  <a:pt x="506" y="568"/>
                </a:lnTo>
                <a:lnTo>
                  <a:pt x="202" y="459"/>
                </a:lnTo>
                <a:lnTo>
                  <a:pt x="132" y="576"/>
                </a:lnTo>
                <a:lnTo>
                  <a:pt x="365" y="778"/>
                </a:lnTo>
                <a:lnTo>
                  <a:pt x="327" y="933"/>
                </a:lnTo>
                <a:lnTo>
                  <a:pt x="7" y="956"/>
                </a:lnTo>
                <a:lnTo>
                  <a:pt x="0" y="1128"/>
                </a:lnTo>
                <a:lnTo>
                  <a:pt x="327" y="1174"/>
                </a:lnTo>
                <a:lnTo>
                  <a:pt x="358" y="1321"/>
                </a:lnTo>
                <a:lnTo>
                  <a:pt x="1804" y="1321"/>
                </a:lnTo>
                <a:lnTo>
                  <a:pt x="1835" y="1158"/>
                </a:lnTo>
                <a:lnTo>
                  <a:pt x="2153" y="1128"/>
                </a:lnTo>
                <a:lnTo>
                  <a:pt x="2146" y="964"/>
                </a:lnTo>
                <a:lnTo>
                  <a:pt x="1827" y="917"/>
                </a:lnTo>
                <a:lnTo>
                  <a:pt x="1795" y="793"/>
                </a:lnTo>
                <a:lnTo>
                  <a:pt x="2052" y="615"/>
                </a:lnTo>
                <a:lnTo>
                  <a:pt x="1967" y="467"/>
                </a:lnTo>
                <a:lnTo>
                  <a:pt x="1679" y="583"/>
                </a:lnTo>
                <a:lnTo>
                  <a:pt x="1586" y="490"/>
                </a:lnTo>
                <a:lnTo>
                  <a:pt x="1733" y="218"/>
                </a:lnTo>
                <a:lnTo>
                  <a:pt x="1593" y="132"/>
                </a:lnTo>
                <a:lnTo>
                  <a:pt x="1368" y="358"/>
                </a:lnTo>
                <a:close/>
              </a:path>
            </a:pathLst>
          </a:custGeom>
          <a:solidFill>
            <a:schemeClr val="bg1">
              <a:alpha val="50000"/>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127" name="Freeform 7"/>
          <p:cNvSpPr>
            <a:spLocks/>
          </p:cNvSpPr>
          <p:nvPr/>
        </p:nvSpPr>
        <p:spPr bwMode="hidden">
          <a:xfrm>
            <a:off x="4494213" y="4425950"/>
            <a:ext cx="2263775" cy="2263775"/>
          </a:xfrm>
          <a:custGeom>
            <a:avLst/>
            <a:gdLst>
              <a:gd name="T0" fmla="*/ 1469 w 2312"/>
              <a:gd name="T1" fmla="*/ 384 h 2313"/>
              <a:gd name="T2" fmla="*/ 1285 w 2312"/>
              <a:gd name="T3" fmla="*/ 342 h 2313"/>
              <a:gd name="T4" fmla="*/ 1260 w 2312"/>
              <a:gd name="T5" fmla="*/ 0 h 2313"/>
              <a:gd name="T6" fmla="*/ 1035 w 2312"/>
              <a:gd name="T7" fmla="*/ 17 h 2313"/>
              <a:gd name="T8" fmla="*/ 1018 w 2312"/>
              <a:gd name="T9" fmla="*/ 342 h 2313"/>
              <a:gd name="T10" fmla="*/ 868 w 2312"/>
              <a:gd name="T11" fmla="*/ 393 h 2313"/>
              <a:gd name="T12" fmla="*/ 651 w 2312"/>
              <a:gd name="T13" fmla="*/ 117 h 2313"/>
              <a:gd name="T14" fmla="*/ 501 w 2312"/>
              <a:gd name="T15" fmla="*/ 201 h 2313"/>
              <a:gd name="T16" fmla="*/ 643 w 2312"/>
              <a:gd name="T17" fmla="*/ 509 h 2313"/>
              <a:gd name="T18" fmla="*/ 543 w 2312"/>
              <a:gd name="T19" fmla="*/ 610 h 2313"/>
              <a:gd name="T20" fmla="*/ 217 w 2312"/>
              <a:gd name="T21" fmla="*/ 493 h 2313"/>
              <a:gd name="T22" fmla="*/ 142 w 2312"/>
              <a:gd name="T23" fmla="*/ 618 h 2313"/>
              <a:gd name="T24" fmla="*/ 392 w 2312"/>
              <a:gd name="T25" fmla="*/ 835 h 2313"/>
              <a:gd name="T26" fmla="*/ 351 w 2312"/>
              <a:gd name="T27" fmla="*/ 1002 h 2313"/>
              <a:gd name="T28" fmla="*/ 8 w 2312"/>
              <a:gd name="T29" fmla="*/ 1027 h 2313"/>
              <a:gd name="T30" fmla="*/ 0 w 2312"/>
              <a:gd name="T31" fmla="*/ 1211 h 2313"/>
              <a:gd name="T32" fmla="*/ 351 w 2312"/>
              <a:gd name="T33" fmla="*/ 1261 h 2313"/>
              <a:gd name="T34" fmla="*/ 384 w 2312"/>
              <a:gd name="T35" fmla="*/ 1419 h 2313"/>
              <a:gd name="T36" fmla="*/ 125 w 2312"/>
              <a:gd name="T37" fmla="*/ 1653 h 2313"/>
              <a:gd name="T38" fmla="*/ 217 w 2312"/>
              <a:gd name="T39" fmla="*/ 1795 h 2313"/>
              <a:gd name="T40" fmla="*/ 509 w 2312"/>
              <a:gd name="T41" fmla="*/ 1661 h 2313"/>
              <a:gd name="T42" fmla="*/ 618 w 2312"/>
              <a:gd name="T43" fmla="*/ 1770 h 2313"/>
              <a:gd name="T44" fmla="*/ 467 w 2312"/>
              <a:gd name="T45" fmla="*/ 2045 h 2313"/>
              <a:gd name="T46" fmla="*/ 609 w 2312"/>
              <a:gd name="T47" fmla="*/ 2162 h 2313"/>
              <a:gd name="T48" fmla="*/ 868 w 2312"/>
              <a:gd name="T49" fmla="*/ 1912 h 2313"/>
              <a:gd name="T50" fmla="*/ 1018 w 2312"/>
              <a:gd name="T51" fmla="*/ 1962 h 2313"/>
              <a:gd name="T52" fmla="*/ 1052 w 2312"/>
              <a:gd name="T53" fmla="*/ 2304 h 2313"/>
              <a:gd name="T54" fmla="*/ 1277 w 2312"/>
              <a:gd name="T55" fmla="*/ 2313 h 2313"/>
              <a:gd name="T56" fmla="*/ 1302 w 2312"/>
              <a:gd name="T57" fmla="*/ 1954 h 2313"/>
              <a:gd name="T58" fmla="*/ 1494 w 2312"/>
              <a:gd name="T59" fmla="*/ 1904 h 2313"/>
              <a:gd name="T60" fmla="*/ 1720 w 2312"/>
              <a:gd name="T61" fmla="*/ 2154 h 2313"/>
              <a:gd name="T62" fmla="*/ 1870 w 2312"/>
              <a:gd name="T63" fmla="*/ 2062 h 2313"/>
              <a:gd name="T64" fmla="*/ 1720 w 2312"/>
              <a:gd name="T65" fmla="*/ 1762 h 2313"/>
              <a:gd name="T66" fmla="*/ 1820 w 2312"/>
              <a:gd name="T67" fmla="*/ 1636 h 2313"/>
              <a:gd name="T68" fmla="*/ 2120 w 2312"/>
              <a:gd name="T69" fmla="*/ 1778 h 2313"/>
              <a:gd name="T70" fmla="*/ 2212 w 2312"/>
              <a:gd name="T71" fmla="*/ 1620 h 2313"/>
              <a:gd name="T72" fmla="*/ 1937 w 2312"/>
              <a:gd name="T73" fmla="*/ 1419 h 2313"/>
              <a:gd name="T74" fmla="*/ 1970 w 2312"/>
              <a:gd name="T75" fmla="*/ 1244 h 2313"/>
              <a:gd name="T76" fmla="*/ 2312 w 2312"/>
              <a:gd name="T77" fmla="*/ 1211 h 2313"/>
              <a:gd name="T78" fmla="*/ 2304 w 2312"/>
              <a:gd name="T79" fmla="*/ 1035 h 2313"/>
              <a:gd name="T80" fmla="*/ 1962 w 2312"/>
              <a:gd name="T81" fmla="*/ 985 h 2313"/>
              <a:gd name="T82" fmla="*/ 1928 w 2312"/>
              <a:gd name="T83" fmla="*/ 852 h 2313"/>
              <a:gd name="T84" fmla="*/ 2204 w 2312"/>
              <a:gd name="T85" fmla="*/ 660 h 2313"/>
              <a:gd name="T86" fmla="*/ 2112 w 2312"/>
              <a:gd name="T87" fmla="*/ 501 h 2313"/>
              <a:gd name="T88" fmla="*/ 1803 w 2312"/>
              <a:gd name="T89" fmla="*/ 626 h 2313"/>
              <a:gd name="T90" fmla="*/ 1703 w 2312"/>
              <a:gd name="T91" fmla="*/ 526 h 2313"/>
              <a:gd name="T92" fmla="*/ 1861 w 2312"/>
              <a:gd name="T93" fmla="*/ 234 h 2313"/>
              <a:gd name="T94" fmla="*/ 1711 w 2312"/>
              <a:gd name="T95" fmla="*/ 142 h 2313"/>
              <a:gd name="T96" fmla="*/ 1469 w 2312"/>
              <a:gd name="T97" fmla="*/ 384 h 2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2"/>
              </a:gs>
              <a:gs pos="100000">
                <a:schemeClr val="bg1"/>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128" name="Freeform 8"/>
          <p:cNvSpPr>
            <a:spLocks/>
          </p:cNvSpPr>
          <p:nvPr/>
        </p:nvSpPr>
        <p:spPr bwMode="hidden">
          <a:xfrm>
            <a:off x="5646738" y="487363"/>
            <a:ext cx="2928937" cy="2930525"/>
          </a:xfrm>
          <a:custGeom>
            <a:avLst/>
            <a:gdLst>
              <a:gd name="T0" fmla="*/ 1469 w 2312"/>
              <a:gd name="T1" fmla="*/ 384 h 2313"/>
              <a:gd name="T2" fmla="*/ 1285 w 2312"/>
              <a:gd name="T3" fmla="*/ 342 h 2313"/>
              <a:gd name="T4" fmla="*/ 1260 w 2312"/>
              <a:gd name="T5" fmla="*/ 0 h 2313"/>
              <a:gd name="T6" fmla="*/ 1035 w 2312"/>
              <a:gd name="T7" fmla="*/ 17 h 2313"/>
              <a:gd name="T8" fmla="*/ 1018 w 2312"/>
              <a:gd name="T9" fmla="*/ 342 h 2313"/>
              <a:gd name="T10" fmla="*/ 868 w 2312"/>
              <a:gd name="T11" fmla="*/ 393 h 2313"/>
              <a:gd name="T12" fmla="*/ 651 w 2312"/>
              <a:gd name="T13" fmla="*/ 117 h 2313"/>
              <a:gd name="T14" fmla="*/ 501 w 2312"/>
              <a:gd name="T15" fmla="*/ 201 h 2313"/>
              <a:gd name="T16" fmla="*/ 643 w 2312"/>
              <a:gd name="T17" fmla="*/ 509 h 2313"/>
              <a:gd name="T18" fmla="*/ 543 w 2312"/>
              <a:gd name="T19" fmla="*/ 610 h 2313"/>
              <a:gd name="T20" fmla="*/ 217 w 2312"/>
              <a:gd name="T21" fmla="*/ 493 h 2313"/>
              <a:gd name="T22" fmla="*/ 142 w 2312"/>
              <a:gd name="T23" fmla="*/ 618 h 2313"/>
              <a:gd name="T24" fmla="*/ 392 w 2312"/>
              <a:gd name="T25" fmla="*/ 835 h 2313"/>
              <a:gd name="T26" fmla="*/ 351 w 2312"/>
              <a:gd name="T27" fmla="*/ 1002 h 2313"/>
              <a:gd name="T28" fmla="*/ 8 w 2312"/>
              <a:gd name="T29" fmla="*/ 1027 h 2313"/>
              <a:gd name="T30" fmla="*/ 0 w 2312"/>
              <a:gd name="T31" fmla="*/ 1211 h 2313"/>
              <a:gd name="T32" fmla="*/ 351 w 2312"/>
              <a:gd name="T33" fmla="*/ 1261 h 2313"/>
              <a:gd name="T34" fmla="*/ 384 w 2312"/>
              <a:gd name="T35" fmla="*/ 1419 h 2313"/>
              <a:gd name="T36" fmla="*/ 125 w 2312"/>
              <a:gd name="T37" fmla="*/ 1653 h 2313"/>
              <a:gd name="T38" fmla="*/ 217 w 2312"/>
              <a:gd name="T39" fmla="*/ 1795 h 2313"/>
              <a:gd name="T40" fmla="*/ 509 w 2312"/>
              <a:gd name="T41" fmla="*/ 1661 h 2313"/>
              <a:gd name="T42" fmla="*/ 618 w 2312"/>
              <a:gd name="T43" fmla="*/ 1770 h 2313"/>
              <a:gd name="T44" fmla="*/ 467 w 2312"/>
              <a:gd name="T45" fmla="*/ 2045 h 2313"/>
              <a:gd name="T46" fmla="*/ 609 w 2312"/>
              <a:gd name="T47" fmla="*/ 2162 h 2313"/>
              <a:gd name="T48" fmla="*/ 868 w 2312"/>
              <a:gd name="T49" fmla="*/ 1912 h 2313"/>
              <a:gd name="T50" fmla="*/ 1018 w 2312"/>
              <a:gd name="T51" fmla="*/ 1962 h 2313"/>
              <a:gd name="T52" fmla="*/ 1052 w 2312"/>
              <a:gd name="T53" fmla="*/ 2304 h 2313"/>
              <a:gd name="T54" fmla="*/ 1277 w 2312"/>
              <a:gd name="T55" fmla="*/ 2313 h 2313"/>
              <a:gd name="T56" fmla="*/ 1302 w 2312"/>
              <a:gd name="T57" fmla="*/ 1954 h 2313"/>
              <a:gd name="T58" fmla="*/ 1494 w 2312"/>
              <a:gd name="T59" fmla="*/ 1904 h 2313"/>
              <a:gd name="T60" fmla="*/ 1720 w 2312"/>
              <a:gd name="T61" fmla="*/ 2154 h 2313"/>
              <a:gd name="T62" fmla="*/ 1870 w 2312"/>
              <a:gd name="T63" fmla="*/ 2062 h 2313"/>
              <a:gd name="T64" fmla="*/ 1720 w 2312"/>
              <a:gd name="T65" fmla="*/ 1762 h 2313"/>
              <a:gd name="T66" fmla="*/ 1820 w 2312"/>
              <a:gd name="T67" fmla="*/ 1636 h 2313"/>
              <a:gd name="T68" fmla="*/ 2120 w 2312"/>
              <a:gd name="T69" fmla="*/ 1778 h 2313"/>
              <a:gd name="T70" fmla="*/ 2212 w 2312"/>
              <a:gd name="T71" fmla="*/ 1620 h 2313"/>
              <a:gd name="T72" fmla="*/ 1937 w 2312"/>
              <a:gd name="T73" fmla="*/ 1419 h 2313"/>
              <a:gd name="T74" fmla="*/ 1970 w 2312"/>
              <a:gd name="T75" fmla="*/ 1244 h 2313"/>
              <a:gd name="T76" fmla="*/ 2312 w 2312"/>
              <a:gd name="T77" fmla="*/ 1211 h 2313"/>
              <a:gd name="T78" fmla="*/ 2304 w 2312"/>
              <a:gd name="T79" fmla="*/ 1035 h 2313"/>
              <a:gd name="T80" fmla="*/ 1962 w 2312"/>
              <a:gd name="T81" fmla="*/ 985 h 2313"/>
              <a:gd name="T82" fmla="*/ 1928 w 2312"/>
              <a:gd name="T83" fmla="*/ 852 h 2313"/>
              <a:gd name="T84" fmla="*/ 2204 w 2312"/>
              <a:gd name="T85" fmla="*/ 660 h 2313"/>
              <a:gd name="T86" fmla="*/ 2112 w 2312"/>
              <a:gd name="T87" fmla="*/ 501 h 2313"/>
              <a:gd name="T88" fmla="*/ 1803 w 2312"/>
              <a:gd name="T89" fmla="*/ 626 h 2313"/>
              <a:gd name="T90" fmla="*/ 1703 w 2312"/>
              <a:gd name="T91" fmla="*/ 526 h 2313"/>
              <a:gd name="T92" fmla="*/ 1861 w 2312"/>
              <a:gd name="T93" fmla="*/ 234 h 2313"/>
              <a:gd name="T94" fmla="*/ 1711 w 2312"/>
              <a:gd name="T95" fmla="*/ 142 h 2313"/>
              <a:gd name="T96" fmla="*/ 1469 w 2312"/>
              <a:gd name="T97" fmla="*/ 384 h 2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1"/>
              </a:gs>
              <a:gs pos="100000">
                <a:schemeClr val="bg2"/>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129" name="Freeform 9"/>
          <p:cNvSpPr>
            <a:spLocks/>
          </p:cNvSpPr>
          <p:nvPr/>
        </p:nvSpPr>
        <p:spPr bwMode="hidden">
          <a:xfrm>
            <a:off x="7146925" y="2555875"/>
            <a:ext cx="2008188" cy="3997325"/>
          </a:xfrm>
          <a:custGeom>
            <a:avLst/>
            <a:gdLst>
              <a:gd name="T0" fmla="*/ 1265 w 1265"/>
              <a:gd name="T1" fmla="*/ 0 h 2518"/>
              <a:gd name="T2" fmla="*/ 1128 w 1265"/>
              <a:gd name="T3" fmla="*/ 18 h 2518"/>
              <a:gd name="T4" fmla="*/ 1110 w 1265"/>
              <a:gd name="T5" fmla="*/ 372 h 2518"/>
              <a:gd name="T6" fmla="*/ 946 w 1265"/>
              <a:gd name="T7" fmla="*/ 428 h 2518"/>
              <a:gd name="T8" fmla="*/ 710 w 1265"/>
              <a:gd name="T9" fmla="*/ 127 h 2518"/>
              <a:gd name="T10" fmla="*/ 546 w 1265"/>
              <a:gd name="T11" fmla="*/ 219 h 2518"/>
              <a:gd name="T12" fmla="*/ 701 w 1265"/>
              <a:gd name="T13" fmla="*/ 555 h 2518"/>
              <a:gd name="T14" fmla="*/ 592 w 1265"/>
              <a:gd name="T15" fmla="*/ 665 h 2518"/>
              <a:gd name="T16" fmla="*/ 237 w 1265"/>
              <a:gd name="T17" fmla="*/ 537 h 2518"/>
              <a:gd name="T18" fmla="*/ 155 w 1265"/>
              <a:gd name="T19" fmla="*/ 674 h 2518"/>
              <a:gd name="T20" fmla="*/ 427 w 1265"/>
              <a:gd name="T21" fmla="*/ 911 h 2518"/>
              <a:gd name="T22" fmla="*/ 383 w 1265"/>
              <a:gd name="T23" fmla="*/ 1093 h 2518"/>
              <a:gd name="T24" fmla="*/ 9 w 1265"/>
              <a:gd name="T25" fmla="*/ 1121 h 2518"/>
              <a:gd name="T26" fmla="*/ 0 w 1265"/>
              <a:gd name="T27" fmla="*/ 1322 h 2518"/>
              <a:gd name="T28" fmla="*/ 383 w 1265"/>
              <a:gd name="T29" fmla="*/ 1376 h 2518"/>
              <a:gd name="T30" fmla="*/ 419 w 1265"/>
              <a:gd name="T31" fmla="*/ 1549 h 2518"/>
              <a:gd name="T32" fmla="*/ 136 w 1265"/>
              <a:gd name="T33" fmla="*/ 1804 h 2518"/>
              <a:gd name="T34" fmla="*/ 237 w 1265"/>
              <a:gd name="T35" fmla="*/ 1959 h 2518"/>
              <a:gd name="T36" fmla="*/ 555 w 1265"/>
              <a:gd name="T37" fmla="*/ 1813 h 2518"/>
              <a:gd name="T38" fmla="*/ 674 w 1265"/>
              <a:gd name="T39" fmla="*/ 1932 h 2518"/>
              <a:gd name="T40" fmla="*/ 509 w 1265"/>
              <a:gd name="T41" fmla="*/ 2232 h 2518"/>
              <a:gd name="T42" fmla="*/ 664 w 1265"/>
              <a:gd name="T43" fmla="*/ 2360 h 2518"/>
              <a:gd name="T44" fmla="*/ 946 w 1265"/>
              <a:gd name="T45" fmla="*/ 2087 h 2518"/>
              <a:gd name="T46" fmla="*/ 1110 w 1265"/>
              <a:gd name="T47" fmla="*/ 2142 h 2518"/>
              <a:gd name="T48" fmla="*/ 1147 w 1265"/>
              <a:gd name="T49" fmla="*/ 2515 h 2518"/>
              <a:gd name="T50" fmla="*/ 1265 w 1265"/>
              <a:gd name="T51" fmla="*/ 2518 h 2518"/>
              <a:gd name="T52" fmla="*/ 1265 w 1265"/>
              <a:gd name="T53" fmla="*/ 0 h 25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65" h="2518">
                <a:moveTo>
                  <a:pt x="1265" y="0"/>
                </a:moveTo>
                <a:lnTo>
                  <a:pt x="1128" y="18"/>
                </a:lnTo>
                <a:lnTo>
                  <a:pt x="1110" y="372"/>
                </a:lnTo>
                <a:lnTo>
                  <a:pt x="946" y="428"/>
                </a:lnTo>
                <a:lnTo>
                  <a:pt x="710" y="127"/>
                </a:lnTo>
                <a:lnTo>
                  <a:pt x="546" y="219"/>
                </a:lnTo>
                <a:lnTo>
                  <a:pt x="701" y="555"/>
                </a:lnTo>
                <a:lnTo>
                  <a:pt x="592" y="665"/>
                </a:lnTo>
                <a:lnTo>
                  <a:pt x="237" y="537"/>
                </a:lnTo>
                <a:lnTo>
                  <a:pt x="155" y="674"/>
                </a:lnTo>
                <a:lnTo>
                  <a:pt x="427" y="911"/>
                </a:lnTo>
                <a:lnTo>
                  <a:pt x="383" y="1093"/>
                </a:lnTo>
                <a:lnTo>
                  <a:pt x="9" y="1121"/>
                </a:lnTo>
                <a:lnTo>
                  <a:pt x="0" y="1322"/>
                </a:lnTo>
                <a:lnTo>
                  <a:pt x="383" y="1376"/>
                </a:lnTo>
                <a:lnTo>
                  <a:pt x="419" y="1549"/>
                </a:lnTo>
                <a:lnTo>
                  <a:pt x="136" y="1804"/>
                </a:lnTo>
                <a:lnTo>
                  <a:pt x="237" y="1959"/>
                </a:lnTo>
                <a:lnTo>
                  <a:pt x="555" y="1813"/>
                </a:lnTo>
                <a:lnTo>
                  <a:pt x="674" y="1932"/>
                </a:lnTo>
                <a:lnTo>
                  <a:pt x="509" y="2232"/>
                </a:lnTo>
                <a:lnTo>
                  <a:pt x="664" y="2360"/>
                </a:lnTo>
                <a:lnTo>
                  <a:pt x="946" y="2087"/>
                </a:lnTo>
                <a:lnTo>
                  <a:pt x="1110" y="2142"/>
                </a:lnTo>
                <a:lnTo>
                  <a:pt x="1147" y="2515"/>
                </a:lnTo>
                <a:lnTo>
                  <a:pt x="1265" y="2518"/>
                </a:lnTo>
                <a:lnTo>
                  <a:pt x="1265" y="0"/>
                </a:lnTo>
                <a:close/>
              </a:path>
            </a:pathLst>
          </a:custGeom>
          <a:gradFill rotWithShape="0">
            <a:gsLst>
              <a:gs pos="0">
                <a:schemeClr val="bg1"/>
              </a:gs>
              <a:gs pos="100000">
                <a:schemeClr val="accent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pic>
        <p:nvPicPr>
          <p:cNvPr id="5130" name="Picture 10" descr="C:\My Documents\bits\Facbanna.png"/>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invGray">
          <a:xfrm>
            <a:off x="3175" y="-3175"/>
            <a:ext cx="803275" cy="6858000"/>
          </a:xfrm>
          <a:prstGeom prst="rect">
            <a:avLst/>
          </a:prstGeom>
          <a:noFill/>
          <a:extLst>
            <a:ext uri="{909E8E84-426E-40DD-AFC4-6F175D3DCCD1}">
              <a14:hiddenFill xmlns:a14="http://schemas.microsoft.com/office/drawing/2010/main">
                <a:solidFill>
                  <a:srgbClr val="FFFFFF"/>
                </a:solidFill>
              </a14:hiddenFill>
            </a:ext>
          </a:extLst>
        </p:spPr>
      </p:pic>
      <p:sp>
        <p:nvSpPr>
          <p:cNvPr id="5131" name="Rectangle 11"/>
          <p:cNvSpPr>
            <a:spLocks noGrp="1" noChangeArrowheads="1"/>
          </p:cNvSpPr>
          <p:nvPr>
            <p:ph type="title"/>
          </p:nvPr>
        </p:nvSpPr>
        <p:spPr bwMode="auto">
          <a:xfrm>
            <a:off x="1066800" y="3048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it-IT" altLang="it-IT" smtClean="0"/>
              <a:t>Fare clic per modificare lo stile del titolo dello schema</a:t>
            </a:r>
          </a:p>
        </p:txBody>
      </p:sp>
      <p:sp>
        <p:nvSpPr>
          <p:cNvPr id="5132" name="Rectangle 12"/>
          <p:cNvSpPr>
            <a:spLocks noGrp="1" noChangeArrowheads="1"/>
          </p:cNvSpPr>
          <p:nvPr>
            <p:ph type="body" idx="1"/>
          </p:nvPr>
        </p:nvSpPr>
        <p:spPr bwMode="auto">
          <a:xfrm>
            <a:off x="1066800" y="16764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it-IT" altLang="it-IT" smtClean="0"/>
              <a:t>Fare clic per modificare gli stili del testo dello schema</a:t>
            </a:r>
          </a:p>
          <a:p>
            <a:pPr lvl="1"/>
            <a:r>
              <a:rPr lang="it-IT" altLang="it-IT" smtClean="0"/>
              <a:t>Secondo livello</a:t>
            </a:r>
          </a:p>
          <a:p>
            <a:pPr lvl="2"/>
            <a:r>
              <a:rPr lang="it-IT" altLang="it-IT" smtClean="0"/>
              <a:t>Terzo livello</a:t>
            </a:r>
          </a:p>
          <a:p>
            <a:pPr lvl="3"/>
            <a:r>
              <a:rPr lang="it-IT" altLang="it-IT" smtClean="0"/>
              <a:t>Quarto livello</a:t>
            </a:r>
          </a:p>
          <a:p>
            <a:pPr lvl="4"/>
            <a:r>
              <a:rPr lang="it-IT" altLang="it-IT" smtClean="0"/>
              <a:t>Quinto livello</a:t>
            </a:r>
          </a:p>
        </p:txBody>
      </p:sp>
      <p:sp>
        <p:nvSpPr>
          <p:cNvPr id="5133" name="Rectangle 13"/>
          <p:cNvSpPr>
            <a:spLocks noGrp="1" noChangeArrowheads="1"/>
          </p:cNvSpPr>
          <p:nvPr>
            <p:ph type="dt" sz="half" idx="2"/>
          </p:nvPr>
        </p:nvSpPr>
        <p:spPr bwMode="auto">
          <a:xfrm>
            <a:off x="10668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kumimoji="0" sz="1400">
                <a:solidFill>
                  <a:schemeClr val="tx2"/>
                </a:solidFill>
                <a:latin typeface="+mn-lt"/>
              </a:defRPr>
            </a:lvl1pPr>
          </a:lstStyle>
          <a:p>
            <a:endParaRPr lang="it-IT" altLang="it-IT"/>
          </a:p>
        </p:txBody>
      </p:sp>
      <p:sp>
        <p:nvSpPr>
          <p:cNvPr id="5134" name="Rectangle 14"/>
          <p:cNvSpPr>
            <a:spLocks noGrp="1" noChangeArrowheads="1"/>
          </p:cNvSpPr>
          <p:nvPr>
            <p:ph type="ftr" sz="quarter" idx="3"/>
          </p:nvPr>
        </p:nvSpPr>
        <p:spPr bwMode="auto">
          <a:xfrm>
            <a:off x="3505200" y="63246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kumimoji="0" sz="1400">
                <a:solidFill>
                  <a:schemeClr val="tx2"/>
                </a:solidFill>
                <a:latin typeface="+mn-lt"/>
              </a:defRPr>
            </a:lvl1pPr>
          </a:lstStyle>
          <a:p>
            <a:endParaRPr lang="it-IT" altLang="it-IT"/>
          </a:p>
        </p:txBody>
      </p:sp>
      <p:sp>
        <p:nvSpPr>
          <p:cNvPr id="5135" name="Rectangle 15"/>
          <p:cNvSpPr>
            <a:spLocks noGrp="1" noChangeArrowheads="1"/>
          </p:cNvSpPr>
          <p:nvPr>
            <p:ph type="sldNum" sz="quarter" idx="4"/>
          </p:nvPr>
        </p:nvSpPr>
        <p:spPr bwMode="auto">
          <a:xfrm>
            <a:off x="69342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kumimoji="0" sz="1400">
                <a:solidFill>
                  <a:schemeClr val="tx2"/>
                </a:solidFill>
                <a:latin typeface="+mn-lt"/>
              </a:defRPr>
            </a:lvl1pPr>
          </a:lstStyle>
          <a:p>
            <a:fld id="{F96B7916-9C31-4C84-89BE-F06008FDC0D6}" type="slidenum">
              <a:rPr lang="it-IT" altLang="it-IT"/>
              <a:pPr/>
              <a:t>‹n.›</a:t>
            </a:fld>
            <a:endParaRPr lang="it-IT" altLang="it-IT"/>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Arial" charset="0"/>
        </a:defRPr>
      </a:lvl2pPr>
      <a:lvl3pPr algn="l" rtl="0" fontAlgn="base">
        <a:spcBef>
          <a:spcPct val="0"/>
        </a:spcBef>
        <a:spcAft>
          <a:spcPct val="0"/>
        </a:spcAft>
        <a:defRPr sz="4400">
          <a:solidFill>
            <a:schemeClr val="tx2"/>
          </a:solidFill>
          <a:latin typeface="Arial" charset="0"/>
        </a:defRPr>
      </a:lvl3pPr>
      <a:lvl4pPr algn="l" rtl="0" fontAlgn="base">
        <a:spcBef>
          <a:spcPct val="0"/>
        </a:spcBef>
        <a:spcAft>
          <a:spcPct val="0"/>
        </a:spcAft>
        <a:defRPr sz="4400">
          <a:solidFill>
            <a:schemeClr val="tx2"/>
          </a:solidFill>
          <a:latin typeface="Arial" charset="0"/>
        </a:defRPr>
      </a:lvl4pPr>
      <a:lvl5pPr algn="l" rtl="0" fontAlgn="base">
        <a:spcBef>
          <a:spcPct val="0"/>
        </a:spcBef>
        <a:spcAft>
          <a:spcPct val="0"/>
        </a:spcAft>
        <a:defRPr sz="4400">
          <a:solidFill>
            <a:schemeClr val="tx2"/>
          </a:solidFill>
          <a:latin typeface="Arial" charset="0"/>
        </a:defRPr>
      </a:lvl5pPr>
      <a:lvl6pPr marL="457200" algn="l" rtl="0" fontAlgn="base">
        <a:spcBef>
          <a:spcPct val="0"/>
        </a:spcBef>
        <a:spcAft>
          <a:spcPct val="0"/>
        </a:spcAft>
        <a:defRPr sz="4400">
          <a:solidFill>
            <a:schemeClr val="tx2"/>
          </a:solidFill>
          <a:latin typeface="Arial" charset="0"/>
        </a:defRPr>
      </a:lvl6pPr>
      <a:lvl7pPr marL="914400" algn="l" rtl="0" fontAlgn="base">
        <a:spcBef>
          <a:spcPct val="0"/>
        </a:spcBef>
        <a:spcAft>
          <a:spcPct val="0"/>
        </a:spcAft>
        <a:defRPr sz="4400">
          <a:solidFill>
            <a:schemeClr val="tx2"/>
          </a:solidFill>
          <a:latin typeface="Arial" charset="0"/>
        </a:defRPr>
      </a:lvl7pPr>
      <a:lvl8pPr marL="1371600" algn="l" rtl="0" fontAlgn="base">
        <a:spcBef>
          <a:spcPct val="0"/>
        </a:spcBef>
        <a:spcAft>
          <a:spcPct val="0"/>
        </a:spcAft>
        <a:defRPr sz="4400">
          <a:solidFill>
            <a:schemeClr val="tx2"/>
          </a:solidFill>
          <a:latin typeface="Arial" charset="0"/>
        </a:defRPr>
      </a:lvl8pPr>
      <a:lvl9pPr marL="1828800" algn="l"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lr>
          <a:srgbClr val="FFFF00"/>
        </a:buClr>
        <a:buSzPct val="80000"/>
        <a:buFont typeface="Wingdings" pitchFamily="2" charset="2"/>
        <a:buChar char="®"/>
        <a:defRPr sz="3200">
          <a:solidFill>
            <a:schemeClr val="tx1"/>
          </a:solidFill>
          <a:latin typeface="+mn-lt"/>
          <a:ea typeface="+mn-ea"/>
          <a:cs typeface="+mn-cs"/>
        </a:defRPr>
      </a:lvl1pPr>
      <a:lvl2pPr marL="742950" indent="-285750" algn="l" rtl="0" fontAlgn="base">
        <a:spcBef>
          <a:spcPct val="20000"/>
        </a:spcBef>
        <a:spcAft>
          <a:spcPct val="0"/>
        </a:spcAft>
        <a:buClr>
          <a:srgbClr val="CC0000"/>
        </a:buClr>
        <a:buSzPct val="70000"/>
        <a:buFont typeface="Wingdings" pitchFamily="2" charset="2"/>
        <a:buChar char="®"/>
        <a:defRPr sz="2800">
          <a:solidFill>
            <a:schemeClr val="tx1"/>
          </a:solidFill>
          <a:latin typeface="+mn-lt"/>
        </a:defRPr>
      </a:lvl2pPr>
      <a:lvl3pPr marL="1143000" indent="-228600" algn="l" rtl="0" fontAlgn="base">
        <a:spcBef>
          <a:spcPct val="20000"/>
        </a:spcBef>
        <a:spcAft>
          <a:spcPct val="0"/>
        </a:spcAft>
        <a:buClr>
          <a:srgbClr val="009900"/>
        </a:buClr>
        <a:buSzPct val="60000"/>
        <a:buFont typeface="Wingdings" pitchFamily="2" charset="2"/>
        <a:buChar char="®"/>
        <a:defRPr sz="2400">
          <a:solidFill>
            <a:schemeClr val="tx1"/>
          </a:solidFill>
          <a:latin typeface="+mn-lt"/>
        </a:defRPr>
      </a:lvl3pPr>
      <a:lvl4pPr marL="1600200" indent="-228600" algn="l" rtl="0" fontAlgn="base">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fontAlgn="base">
        <a:spcBef>
          <a:spcPct val="20000"/>
        </a:spcBef>
        <a:spcAft>
          <a:spcPct val="0"/>
        </a:spcAft>
        <a:buClr>
          <a:schemeClr val="accent2"/>
        </a:buClr>
        <a:buSzPct val="55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accent2"/>
        </a:buClr>
        <a:buSzPct val="55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accent2"/>
        </a:buClr>
        <a:buSzPct val="55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accent2"/>
        </a:buClr>
        <a:buSzPct val="55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accent2"/>
        </a:buClr>
        <a:buSzPct val="55000"/>
        <a:buFont typeface="Wingdings" pitchFamily="2" charset="2"/>
        <a:buChar char="l"/>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it-IT" altLang="it-IT" dirty="0" smtClean="0"/>
              <a:t>Il conflitto collettivo</a:t>
            </a:r>
            <a:endParaRPr lang="it-IT" altLang="it-IT" dirty="0"/>
          </a:p>
        </p:txBody>
      </p:sp>
      <p:sp>
        <p:nvSpPr>
          <p:cNvPr id="2051" name="Rectangle 3"/>
          <p:cNvSpPr>
            <a:spLocks noGrp="1" noChangeArrowheads="1"/>
          </p:cNvSpPr>
          <p:nvPr>
            <p:ph type="subTitle" idx="1"/>
          </p:nvPr>
        </p:nvSpPr>
        <p:spPr>
          <a:xfrm>
            <a:off x="2133600" y="4114800"/>
            <a:ext cx="6400800" cy="898376"/>
          </a:xfrm>
        </p:spPr>
        <p:txBody>
          <a:bodyPr/>
          <a:lstStyle/>
          <a:p>
            <a:pPr algn="r"/>
            <a:r>
              <a:rPr lang="it-IT" altLang="it-IT" sz="2400" dirty="0" smtClean="0"/>
              <a:t>Ferrara, LT, ottobre 2018</a:t>
            </a:r>
            <a:endParaRPr lang="it-IT" altLang="it-IT"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4000" dirty="0" smtClean="0"/>
              <a:t>P. </a:t>
            </a:r>
            <a:r>
              <a:rPr lang="it-IT" sz="4000" dirty="0"/>
              <a:t>Ferrara, 29-06-1994</a:t>
            </a:r>
          </a:p>
        </p:txBody>
      </p:sp>
      <p:sp>
        <p:nvSpPr>
          <p:cNvPr id="3" name="Segnaposto contenuto 2"/>
          <p:cNvSpPr>
            <a:spLocks noGrp="1"/>
          </p:cNvSpPr>
          <p:nvPr>
            <p:ph idx="1"/>
          </p:nvPr>
        </p:nvSpPr>
        <p:spPr/>
        <p:txBody>
          <a:bodyPr/>
          <a:lstStyle/>
          <a:p>
            <a:r>
              <a:rPr lang="it-IT" sz="2000" dirty="0" smtClean="0"/>
              <a:t>Gli </a:t>
            </a:r>
            <a:r>
              <a:rPr lang="it-IT" sz="2000" dirty="0"/>
              <a:t>scioperi di solidarietà, di cui non viene contestata la legittimità, costituiscono una forma di sciopero fortemente incisiva e, in alcuni casi, di importanza fondamentale per sostenere la posizione di lavoratori oggetto di provvedimenti illegittimi da parte del datore di lavoro; ma nella fattispecie, considerata la causalità esistente fra le agitazioni, attuate con varie modalità, e la risoluzione del contratto di appalto disposta dall’amministrazione delle poste, cui è seguita la chiusura prima della singola unità produttiva interessata poi dell’intera azienda, le agitazioni sono da considerare come atti diretti contro l’organizzazione aziendale; il conseguente danno alla produttività verificatosi rende lo sciopero illegittimo e il danno medesimo risarcibile dai lavoratori.</a:t>
            </a:r>
          </a:p>
        </p:txBody>
      </p:sp>
    </p:spTree>
    <p:extLst>
      <p:ext uri="{BB962C8B-B14F-4D97-AF65-F5344CB8AC3E}">
        <p14:creationId xmlns:p14="http://schemas.microsoft.com/office/powerpoint/2010/main" val="33286706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66800" y="188640"/>
            <a:ext cx="7772400" cy="963960"/>
          </a:xfrm>
        </p:spPr>
        <p:txBody>
          <a:bodyPr/>
          <a:lstStyle/>
          <a:p>
            <a:r>
              <a:rPr lang="it-IT" dirty="0"/>
              <a:t>P. Milano, 03-04-1997</a:t>
            </a:r>
          </a:p>
        </p:txBody>
      </p:sp>
      <p:sp>
        <p:nvSpPr>
          <p:cNvPr id="3" name="Segnaposto contenuto 2"/>
          <p:cNvSpPr>
            <a:spLocks noGrp="1"/>
          </p:cNvSpPr>
          <p:nvPr>
            <p:ph idx="1"/>
          </p:nvPr>
        </p:nvSpPr>
        <p:spPr>
          <a:xfrm>
            <a:off x="1066800" y="1340768"/>
            <a:ext cx="7772400" cy="4704928"/>
          </a:xfrm>
        </p:spPr>
        <p:txBody>
          <a:bodyPr/>
          <a:lstStyle/>
          <a:p>
            <a:r>
              <a:rPr lang="it-IT" sz="2000" dirty="0" smtClean="0"/>
              <a:t>È </a:t>
            </a:r>
            <a:r>
              <a:rPr lang="it-IT" sz="2000" dirty="0"/>
              <a:t>inammissibile un’automatica equivalenza tra sciopero «anomalo» e sciopero «illegittimo» al fine di giustificare l’inosservanza da parte del datore di lavoro del proprio obbligo contrattuale di consentire, nel caso di sciopero «a singhiozzo», la prestazione offerta dagli scioperanti nel residuo orario di lavoro non interessato dall’astensione e, a maggior ragione, la normale prestazione contestualmente offerta dai rimanenti lavoratori, restando in ogni caso ferma la necessità di provare volta a volta le ragioni e la misura dell’addotta inutilizzabilità di dette prestazioni e il realizzarsi di un danno alla produttività (sia sotto forma di un abnorme danno alla produzione che sotto forma di rischio per la sicurezza degli e dagli impianti), nonché la congruenza, rispetto a tali dati e rispetto a tutti i lavoratori (o a tutti i settori) coinvolti, della sospensione di rimando decisa dal datore di lavoro.</a:t>
            </a:r>
          </a:p>
        </p:txBody>
      </p:sp>
    </p:spTree>
    <p:extLst>
      <p:ext uri="{BB962C8B-B14F-4D97-AF65-F5344CB8AC3E}">
        <p14:creationId xmlns:p14="http://schemas.microsoft.com/office/powerpoint/2010/main" val="4339731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it-IT" altLang="it-IT"/>
              <a:t>La serrata</a:t>
            </a:r>
          </a:p>
        </p:txBody>
      </p:sp>
      <p:sp>
        <p:nvSpPr>
          <p:cNvPr id="22531" name="Rectangle 3"/>
          <p:cNvSpPr>
            <a:spLocks noGrp="1" noChangeArrowheads="1"/>
          </p:cNvSpPr>
          <p:nvPr>
            <p:ph type="body" idx="1"/>
          </p:nvPr>
        </p:nvSpPr>
        <p:spPr>
          <a:xfrm>
            <a:off x="1066800" y="2286000"/>
            <a:ext cx="7772400" cy="4114800"/>
          </a:xfrm>
        </p:spPr>
        <p:txBody>
          <a:bodyPr/>
          <a:lstStyle/>
          <a:p>
            <a:r>
              <a:rPr lang="it-IT" altLang="it-IT" dirty="0"/>
              <a:t>La libertà di </a:t>
            </a:r>
            <a:r>
              <a:rPr lang="it-IT" altLang="it-IT" dirty="0" smtClean="0"/>
              <a:t>serrata </a:t>
            </a:r>
            <a:r>
              <a:rPr lang="it-IT" altLang="it-IT" sz="2800" dirty="0" smtClean="0"/>
              <a:t>(</a:t>
            </a:r>
            <a:r>
              <a:rPr lang="it-IT" altLang="it-IT" sz="2800" dirty="0" err="1" smtClean="0"/>
              <a:t>cass</a:t>
            </a:r>
            <a:r>
              <a:rPr lang="it-IT" altLang="it-IT" sz="2800" dirty="0" smtClean="0"/>
              <a:t>. 8 giugno 1953)</a:t>
            </a:r>
            <a:endParaRPr lang="it-IT" altLang="it-IT" dirty="0"/>
          </a:p>
          <a:p>
            <a:r>
              <a:rPr lang="it-IT" altLang="it-IT" dirty="0"/>
              <a:t>Tra inadempimento (mora del creditore) ed impossibilità di ricevere la prestazione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Lo sciopero nei SPE</a:t>
            </a:r>
            <a:endParaRPr lang="it-IT" dirty="0"/>
          </a:p>
        </p:txBody>
      </p:sp>
      <p:sp>
        <p:nvSpPr>
          <p:cNvPr id="3" name="Segnaposto contenuto 2"/>
          <p:cNvSpPr>
            <a:spLocks noGrp="1"/>
          </p:cNvSpPr>
          <p:nvPr>
            <p:ph idx="1"/>
          </p:nvPr>
        </p:nvSpPr>
        <p:spPr>
          <a:xfrm>
            <a:off x="1066800" y="1676400"/>
            <a:ext cx="7772400" cy="4632920"/>
          </a:xfrm>
        </p:spPr>
        <p:txBody>
          <a:bodyPr/>
          <a:lstStyle/>
          <a:p>
            <a:r>
              <a:rPr lang="it-IT" dirty="0" smtClean="0"/>
              <a:t>Perché nasce. Le resistenze all’</a:t>
            </a:r>
            <a:r>
              <a:rPr lang="it-IT" dirty="0" err="1" smtClean="0"/>
              <a:t>eteroregolamentazione</a:t>
            </a:r>
            <a:r>
              <a:rPr lang="it-IT" dirty="0" smtClean="0"/>
              <a:t>. L’esperienza dell’autoregolamentazione</a:t>
            </a:r>
          </a:p>
          <a:p>
            <a:r>
              <a:rPr lang="it-IT" dirty="0" smtClean="0"/>
              <a:t>Un caso concreto di perplessità nell’autoregolamentazione (il </a:t>
            </a:r>
            <a:r>
              <a:rPr lang="it-IT" dirty="0" err="1" smtClean="0"/>
              <a:t>colosseo</a:t>
            </a:r>
            <a:r>
              <a:rPr lang="it-IT" dirty="0" smtClean="0"/>
              <a:t>) e i limiti (l’assemblea)</a:t>
            </a:r>
          </a:p>
          <a:p>
            <a:r>
              <a:rPr lang="it-IT" dirty="0" smtClean="0"/>
              <a:t>I diritti</a:t>
            </a:r>
          </a:p>
          <a:p>
            <a:r>
              <a:rPr lang="it-IT" dirty="0" smtClean="0"/>
              <a:t>I servizi</a:t>
            </a:r>
            <a:endParaRPr lang="it-IT" dirty="0"/>
          </a:p>
        </p:txBody>
      </p:sp>
    </p:spTree>
    <p:extLst>
      <p:ext uri="{BB962C8B-B14F-4D97-AF65-F5344CB8AC3E}">
        <p14:creationId xmlns:p14="http://schemas.microsoft.com/office/powerpoint/2010/main" val="535818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it-IT" altLang="it-IT"/>
              <a:t>Il passaggio storico</a:t>
            </a:r>
          </a:p>
        </p:txBody>
      </p:sp>
      <p:sp>
        <p:nvSpPr>
          <p:cNvPr id="3075" name="Rectangle 3"/>
          <p:cNvSpPr>
            <a:spLocks noGrp="1" noChangeArrowheads="1"/>
          </p:cNvSpPr>
          <p:nvPr>
            <p:ph type="body" idx="1"/>
          </p:nvPr>
        </p:nvSpPr>
        <p:spPr/>
        <p:txBody>
          <a:bodyPr/>
          <a:lstStyle/>
          <a:p>
            <a:pPr>
              <a:buFont typeface="Wingdings" pitchFamily="2" charset="2"/>
              <a:buChar char="Ø"/>
            </a:pPr>
            <a:r>
              <a:rPr lang="it-IT" altLang="it-IT"/>
              <a:t>Sciopero reato (cod.penale sardo)</a:t>
            </a:r>
          </a:p>
          <a:p>
            <a:pPr>
              <a:buFont typeface="Wingdings" pitchFamily="2" charset="2"/>
              <a:buChar char="Ø"/>
            </a:pPr>
            <a:r>
              <a:rPr lang="it-IT" altLang="it-IT"/>
              <a:t>Sciopero libertà (codice penale Zanardelli)</a:t>
            </a:r>
          </a:p>
          <a:p>
            <a:pPr>
              <a:buFont typeface="Wingdings" pitchFamily="2" charset="2"/>
              <a:buChar char="Ø"/>
            </a:pPr>
            <a:r>
              <a:rPr lang="it-IT" altLang="it-IT"/>
              <a:t>Sciopero reato (codice penale Rocco)</a:t>
            </a:r>
          </a:p>
          <a:p>
            <a:pPr>
              <a:buFont typeface="Wingdings" pitchFamily="2" charset="2"/>
              <a:buChar char="Ø"/>
            </a:pPr>
            <a:r>
              <a:rPr lang="it-IT" altLang="it-IT"/>
              <a:t>Sciopero diritto /libertà /reato (Costituzione)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it-IT" altLang="it-IT"/>
              <a:t>Il diritto di sciopero</a:t>
            </a:r>
          </a:p>
        </p:txBody>
      </p:sp>
      <p:sp>
        <p:nvSpPr>
          <p:cNvPr id="4099" name="Text Box 3"/>
          <p:cNvSpPr txBox="1">
            <a:spLocks noChangeArrowheads="1"/>
          </p:cNvSpPr>
          <p:nvPr/>
        </p:nvSpPr>
        <p:spPr bwMode="auto">
          <a:xfrm>
            <a:off x="1422648" y="3092767"/>
            <a:ext cx="6893768"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r>
              <a:rPr kumimoji="0" lang="it-IT" altLang="it-IT" sz="3600" b="1" dirty="0">
                <a:latin typeface="Woodcut" pitchFamily="2" charset="0"/>
              </a:rPr>
              <a:t>Art.40 – Il diritto di sciopero si esercita </a:t>
            </a:r>
            <a:r>
              <a:rPr kumimoji="0" lang="it-IT" altLang="it-IT" sz="3600" b="1" dirty="0" smtClean="0">
                <a:latin typeface="Woodcut" pitchFamily="2" charset="0"/>
              </a:rPr>
              <a:t>nell’ambito </a:t>
            </a:r>
            <a:r>
              <a:rPr kumimoji="0" lang="it-IT" altLang="it-IT" sz="3600" b="1" dirty="0">
                <a:latin typeface="Woodcut" pitchFamily="2" charset="0"/>
              </a:rPr>
              <a:t>delle leggi che lo regolano</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7" name="Rectangle 7"/>
          <p:cNvSpPr>
            <a:spLocks noGrp="1" noChangeArrowheads="1"/>
          </p:cNvSpPr>
          <p:nvPr>
            <p:ph type="title"/>
          </p:nvPr>
        </p:nvSpPr>
        <p:spPr>
          <a:xfrm>
            <a:off x="1066800" y="609600"/>
            <a:ext cx="7772400" cy="1752600"/>
          </a:xfrm>
        </p:spPr>
        <p:txBody>
          <a:bodyPr/>
          <a:lstStyle/>
          <a:p>
            <a:r>
              <a:rPr lang="it-IT" altLang="it-IT"/>
              <a:t>Diritto individuale ad esercizio collettivo</a:t>
            </a:r>
          </a:p>
        </p:txBody>
      </p:sp>
      <p:sp>
        <p:nvSpPr>
          <p:cNvPr id="10248" name="Rectangle 8"/>
          <p:cNvSpPr>
            <a:spLocks noGrp="1" noChangeArrowheads="1"/>
          </p:cNvSpPr>
          <p:nvPr>
            <p:ph type="body" idx="1"/>
          </p:nvPr>
        </p:nvSpPr>
        <p:spPr/>
        <p:txBody>
          <a:bodyPr/>
          <a:lstStyle/>
          <a:p>
            <a:endParaRPr lang="it-IT" altLang="it-IT"/>
          </a:p>
          <a:p>
            <a:endParaRPr lang="it-IT" altLang="it-IT"/>
          </a:p>
        </p:txBody>
      </p:sp>
      <p:sp>
        <p:nvSpPr>
          <p:cNvPr id="10244" name="Text Box 4"/>
          <p:cNvSpPr txBox="1">
            <a:spLocks noChangeArrowheads="1"/>
          </p:cNvSpPr>
          <p:nvPr/>
        </p:nvSpPr>
        <p:spPr bwMode="auto">
          <a:xfrm>
            <a:off x="1203325" y="2871788"/>
            <a:ext cx="6472238"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FF3300"/>
              </a:buClr>
              <a:buFont typeface="Wingdings" pitchFamily="2" charset="2"/>
              <a:buChar char="v"/>
            </a:pPr>
            <a:r>
              <a:rPr lang="it-IT" altLang="it-IT" sz="3600">
                <a:latin typeface="Comic Sans MS" pitchFamily="66" charset="0"/>
              </a:rPr>
              <a:t>Oggetto dello sciopero</a:t>
            </a:r>
          </a:p>
          <a:p>
            <a:pPr>
              <a:buClr>
                <a:srgbClr val="FF3300"/>
              </a:buClr>
              <a:buFont typeface="Wingdings" pitchFamily="2" charset="2"/>
              <a:buChar char="v"/>
            </a:pPr>
            <a:r>
              <a:rPr lang="it-IT" altLang="it-IT" sz="3600">
                <a:latin typeface="Comic Sans MS" pitchFamily="66" charset="0"/>
              </a:rPr>
              <a:t>Indizione dello sciopero</a:t>
            </a:r>
          </a:p>
          <a:p>
            <a:pPr>
              <a:buClr>
                <a:srgbClr val="FF3300"/>
              </a:buClr>
              <a:buFont typeface="Wingdings" pitchFamily="2" charset="2"/>
              <a:buChar char="v"/>
            </a:pPr>
            <a:r>
              <a:rPr lang="it-IT" altLang="it-IT" sz="3600">
                <a:latin typeface="Comic Sans MS" pitchFamily="66" charset="0"/>
              </a:rPr>
              <a:t>Partecipazione allo sciopero</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it-IT" altLang="it-IT"/>
              <a:t>L’astensione dall’esecuzione della prestazione</a:t>
            </a:r>
          </a:p>
        </p:txBody>
      </p:sp>
      <p:sp>
        <p:nvSpPr>
          <p:cNvPr id="8196" name="Text Box 4"/>
          <p:cNvSpPr txBox="1">
            <a:spLocks noChangeArrowheads="1"/>
          </p:cNvSpPr>
          <p:nvPr/>
        </p:nvSpPr>
        <p:spPr bwMode="auto">
          <a:xfrm>
            <a:off x="2819400" y="1828800"/>
            <a:ext cx="4025900" cy="898525"/>
          </a:xfrm>
          <a:prstGeom prst="rect">
            <a:avLst/>
          </a:prstGeom>
          <a:noFill/>
          <a:ln w="76200">
            <a:solidFill>
              <a:schemeClr val="accent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a:t>Comportamento: non esecuzione </a:t>
            </a:r>
          </a:p>
          <a:p>
            <a:r>
              <a:rPr lang="it-IT" altLang="it-IT"/>
              <a:t>di un obbligo contrattuale</a:t>
            </a:r>
          </a:p>
        </p:txBody>
      </p:sp>
      <p:sp>
        <p:nvSpPr>
          <p:cNvPr id="8198" name="AutoShape 6"/>
          <p:cNvSpPr>
            <a:spLocks noChangeArrowheads="1"/>
          </p:cNvSpPr>
          <p:nvPr/>
        </p:nvSpPr>
        <p:spPr bwMode="auto">
          <a:xfrm>
            <a:off x="4495800" y="2743200"/>
            <a:ext cx="485775" cy="976313"/>
          </a:xfrm>
          <a:prstGeom prst="downArrow">
            <a:avLst>
              <a:gd name="adj1" fmla="val 50000"/>
              <a:gd name="adj2" fmla="val 5024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8199" name="Text Box 7"/>
          <p:cNvSpPr txBox="1">
            <a:spLocks noChangeArrowheads="1"/>
          </p:cNvSpPr>
          <p:nvPr/>
        </p:nvSpPr>
        <p:spPr bwMode="auto">
          <a:xfrm>
            <a:off x="3886200" y="3770313"/>
            <a:ext cx="1754188" cy="533400"/>
          </a:xfrm>
          <a:prstGeom prst="rect">
            <a:avLst/>
          </a:prstGeom>
          <a:noFill/>
          <a:ln w="76200">
            <a:solidFill>
              <a:schemeClr val="accent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a:t>conseguenze</a:t>
            </a:r>
          </a:p>
        </p:txBody>
      </p:sp>
      <p:sp>
        <p:nvSpPr>
          <p:cNvPr id="8200" name="AutoShape 8"/>
          <p:cNvSpPr>
            <a:spLocks noChangeArrowheads="1"/>
          </p:cNvSpPr>
          <p:nvPr/>
        </p:nvSpPr>
        <p:spPr bwMode="auto">
          <a:xfrm rot="7854157">
            <a:off x="2926556" y="4664869"/>
            <a:ext cx="976313" cy="485775"/>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8201" name="Text Box 9"/>
          <p:cNvSpPr txBox="1">
            <a:spLocks noChangeArrowheads="1"/>
          </p:cNvSpPr>
          <p:nvPr/>
        </p:nvSpPr>
        <p:spPr bwMode="auto">
          <a:xfrm>
            <a:off x="990600" y="5410200"/>
            <a:ext cx="2005013" cy="533400"/>
          </a:xfrm>
          <a:prstGeom prst="rect">
            <a:avLst/>
          </a:prstGeom>
          <a:noFill/>
          <a:ln w="76200">
            <a:solidFill>
              <a:schemeClr val="accent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a:t>Illecito penale ?</a:t>
            </a:r>
          </a:p>
        </p:txBody>
      </p:sp>
      <p:sp>
        <p:nvSpPr>
          <p:cNvPr id="8202" name="AutoShape 10"/>
          <p:cNvSpPr>
            <a:spLocks noChangeArrowheads="1"/>
          </p:cNvSpPr>
          <p:nvPr/>
        </p:nvSpPr>
        <p:spPr bwMode="auto">
          <a:xfrm rot="5346009">
            <a:off x="4298156" y="4664869"/>
            <a:ext cx="976313" cy="485775"/>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8203" name="Text Box 11"/>
          <p:cNvSpPr txBox="1">
            <a:spLocks noChangeArrowheads="1"/>
          </p:cNvSpPr>
          <p:nvPr/>
        </p:nvSpPr>
        <p:spPr bwMode="auto">
          <a:xfrm>
            <a:off x="3808413" y="5578475"/>
            <a:ext cx="2058987" cy="898525"/>
          </a:xfrm>
          <a:prstGeom prst="rect">
            <a:avLst/>
          </a:prstGeom>
          <a:noFill/>
          <a:ln w="76200">
            <a:solidFill>
              <a:schemeClr val="accent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a:t>Inadempimento </a:t>
            </a:r>
          </a:p>
          <a:p>
            <a:r>
              <a:rPr lang="it-IT" altLang="it-IT"/>
              <a:t>contrattuale?</a:t>
            </a:r>
          </a:p>
        </p:txBody>
      </p:sp>
      <p:sp>
        <p:nvSpPr>
          <p:cNvPr id="8204" name="Text Box 12"/>
          <p:cNvSpPr txBox="1">
            <a:spLocks noChangeArrowheads="1"/>
          </p:cNvSpPr>
          <p:nvPr/>
        </p:nvSpPr>
        <p:spPr bwMode="auto">
          <a:xfrm>
            <a:off x="6934200" y="5181600"/>
            <a:ext cx="1054100" cy="533400"/>
          </a:xfrm>
          <a:prstGeom prst="rect">
            <a:avLst/>
          </a:prstGeom>
          <a:noFill/>
          <a:ln w="76200">
            <a:solidFill>
              <a:schemeClr val="accent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a:t>Diritto?</a:t>
            </a:r>
          </a:p>
        </p:txBody>
      </p:sp>
      <p:sp>
        <p:nvSpPr>
          <p:cNvPr id="8206" name="AutoShape 14"/>
          <p:cNvSpPr>
            <a:spLocks noChangeArrowheads="1"/>
          </p:cNvSpPr>
          <p:nvPr/>
        </p:nvSpPr>
        <p:spPr bwMode="auto">
          <a:xfrm rot="2123068">
            <a:off x="5867400" y="4572000"/>
            <a:ext cx="976313" cy="485775"/>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066800" y="304800"/>
            <a:ext cx="7772400" cy="762000"/>
          </a:xfrm>
        </p:spPr>
        <p:txBody>
          <a:bodyPr/>
          <a:lstStyle/>
          <a:p>
            <a:r>
              <a:rPr lang="it-IT" altLang="it-IT"/>
              <a:t>Il codice penale</a:t>
            </a:r>
          </a:p>
        </p:txBody>
      </p:sp>
      <p:sp>
        <p:nvSpPr>
          <p:cNvPr id="9219" name="Rectangle 3"/>
          <p:cNvSpPr>
            <a:spLocks noGrp="1" noChangeArrowheads="1"/>
          </p:cNvSpPr>
          <p:nvPr>
            <p:ph type="body" idx="1"/>
          </p:nvPr>
        </p:nvSpPr>
        <p:spPr>
          <a:xfrm>
            <a:off x="1043608" y="1340768"/>
            <a:ext cx="7772400" cy="5077544"/>
          </a:xfrm>
        </p:spPr>
        <p:txBody>
          <a:bodyPr/>
          <a:lstStyle/>
          <a:p>
            <a:pPr>
              <a:lnSpc>
                <a:spcPct val="90000"/>
              </a:lnSpc>
            </a:pPr>
            <a:r>
              <a:rPr lang="it-IT" altLang="it-IT" sz="2800" dirty="0"/>
              <a:t>Serrata e sciopero per fini contrattuali (art.502 c.p.): Abrogato da </a:t>
            </a:r>
            <a:r>
              <a:rPr lang="it-IT" altLang="it-IT" sz="2800" dirty="0" err="1"/>
              <a:t>C.cost</a:t>
            </a:r>
            <a:r>
              <a:rPr lang="it-IT" altLang="it-IT" sz="2800" dirty="0"/>
              <a:t>. 4 maggio 1960, </a:t>
            </a:r>
            <a:r>
              <a:rPr lang="it-IT" altLang="it-IT" sz="2800" dirty="0" smtClean="0"/>
              <a:t>n.29 (questione relativa alla serrata, i giudici ordinari avevano già disapplicato)</a:t>
            </a:r>
            <a:endParaRPr lang="it-IT" altLang="it-IT" sz="2800" dirty="0"/>
          </a:p>
          <a:p>
            <a:pPr>
              <a:lnSpc>
                <a:spcPct val="90000"/>
              </a:lnSpc>
            </a:pPr>
            <a:r>
              <a:rPr lang="it-IT" altLang="it-IT" sz="2800" dirty="0"/>
              <a:t>Serrata e sciopero per fini non contrattuali (art.503 c.p.): Corte </a:t>
            </a:r>
            <a:r>
              <a:rPr lang="it-IT" altLang="it-IT" sz="2800" dirty="0" err="1"/>
              <a:t>Cost</a:t>
            </a:r>
            <a:r>
              <a:rPr lang="it-IT" altLang="it-IT" sz="2800" dirty="0"/>
              <a:t>. 27 dicembre 1974 n. 290 “nella parte in cui punisce anche lo sciopero politico che non diretto a sovvertire l’ordinamento costituzionale ovvero ad impedire o ostacolare il libero esercizio dei poteri legittimi nei quali si esprime la sovranità popolare” (sciopero politico economico / sciopero politico “puro”)</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90600" y="228600"/>
            <a:ext cx="7772400" cy="838200"/>
          </a:xfrm>
        </p:spPr>
        <p:txBody>
          <a:bodyPr/>
          <a:lstStyle/>
          <a:p>
            <a:r>
              <a:rPr lang="it-IT" altLang="it-IT"/>
              <a:t> Segue</a:t>
            </a:r>
          </a:p>
        </p:txBody>
      </p:sp>
      <p:sp>
        <p:nvSpPr>
          <p:cNvPr id="12291" name="Rectangle 3"/>
          <p:cNvSpPr>
            <a:spLocks noGrp="1" noChangeArrowheads="1"/>
          </p:cNvSpPr>
          <p:nvPr>
            <p:ph type="body" idx="1"/>
          </p:nvPr>
        </p:nvSpPr>
        <p:spPr>
          <a:xfrm>
            <a:off x="990600" y="1143000"/>
            <a:ext cx="7772400" cy="4800600"/>
          </a:xfrm>
        </p:spPr>
        <p:txBody>
          <a:bodyPr/>
          <a:lstStyle/>
          <a:p>
            <a:pPr>
              <a:lnSpc>
                <a:spcPct val="90000"/>
              </a:lnSpc>
            </a:pPr>
            <a:r>
              <a:rPr lang="it-IT" altLang="it-IT" sz="2800"/>
              <a:t>È illegittimo, per violazione degli art. 3 e 40 cost., l’art. 504 c.p. [Coazione alla pubblica autorità mediante serrata o sciopero] nella parte in cui punisce lo sciopero che ha lo scopo di costringere l’autorità a dare o ad omettere un provvedimento o lo scopo di influire sulle deliberazioni di essa, a meno che non sia diretto a sovvertire l’ordinamento costituzionale ovvero ad impedire o ostacolare il libero esercizio dei poteri legittimi nei quali si esprime la sovranità popolare.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it-IT" altLang="it-IT"/>
              <a:t>I limiti allo sciopero</a:t>
            </a:r>
          </a:p>
        </p:txBody>
      </p:sp>
      <p:sp>
        <p:nvSpPr>
          <p:cNvPr id="11267" name="Rectangle 3"/>
          <p:cNvSpPr>
            <a:spLocks noGrp="1" noChangeArrowheads="1"/>
          </p:cNvSpPr>
          <p:nvPr>
            <p:ph type="body" idx="1"/>
          </p:nvPr>
        </p:nvSpPr>
        <p:spPr/>
        <p:txBody>
          <a:bodyPr/>
          <a:lstStyle/>
          <a:p>
            <a:pPr>
              <a:lnSpc>
                <a:spcPct val="90000"/>
              </a:lnSpc>
            </a:pPr>
            <a:r>
              <a:rPr lang="it-IT" altLang="it-IT"/>
              <a:t>Sciopero ad oltranza</a:t>
            </a:r>
          </a:p>
          <a:p>
            <a:pPr>
              <a:lnSpc>
                <a:spcPct val="90000"/>
              </a:lnSpc>
            </a:pPr>
            <a:r>
              <a:rPr lang="it-IT" altLang="it-IT"/>
              <a:t>Sciopero “pignolo”</a:t>
            </a:r>
          </a:p>
          <a:p>
            <a:pPr>
              <a:lnSpc>
                <a:spcPct val="90000"/>
              </a:lnSpc>
            </a:pPr>
            <a:r>
              <a:rPr lang="it-IT" altLang="it-IT"/>
              <a:t>Sciopero articolato</a:t>
            </a:r>
          </a:p>
          <a:p>
            <a:pPr lvl="1">
              <a:lnSpc>
                <a:spcPct val="90000"/>
              </a:lnSpc>
            </a:pPr>
            <a:r>
              <a:rPr lang="it-IT" altLang="it-IT"/>
              <a:t>Sciopero a scacchiera</a:t>
            </a:r>
          </a:p>
          <a:p>
            <a:pPr lvl="1">
              <a:lnSpc>
                <a:spcPct val="90000"/>
              </a:lnSpc>
            </a:pPr>
            <a:r>
              <a:rPr lang="it-IT" altLang="it-IT"/>
              <a:t>Sciopero a singhiozzo</a:t>
            </a:r>
          </a:p>
          <a:p>
            <a:pPr lvl="1">
              <a:lnSpc>
                <a:spcPct val="90000"/>
              </a:lnSpc>
              <a:buFont typeface="Wingdings" pitchFamily="2" charset="2"/>
              <a:buNone/>
            </a:pPr>
            <a:r>
              <a:rPr lang="it-IT" altLang="it-IT"/>
              <a:t>	Danno alla produzione / danno alla produttività. (art.41 e art.4 Cost.) </a:t>
            </a:r>
          </a:p>
          <a:p>
            <a:pPr lvl="1">
              <a:lnSpc>
                <a:spcPct val="90000"/>
              </a:lnSpc>
              <a:buFont typeface="Wingdings" pitchFamily="2" charset="2"/>
              <a:buNone/>
            </a:pPr>
            <a:r>
              <a:rPr lang="it-IT" altLang="it-IT"/>
              <a:t>Possibilità di rifiutare la prestazione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dirty="0"/>
              <a:t>Cassazione 30 gennaio 1980, n. </a:t>
            </a:r>
            <a:r>
              <a:rPr lang="it-IT" sz="3200" dirty="0" smtClean="0"/>
              <a:t>711</a:t>
            </a:r>
            <a:endParaRPr lang="it-IT" sz="3200" dirty="0"/>
          </a:p>
        </p:txBody>
      </p:sp>
      <p:sp>
        <p:nvSpPr>
          <p:cNvPr id="3" name="Segnaposto contenuto 2"/>
          <p:cNvSpPr>
            <a:spLocks noGrp="1"/>
          </p:cNvSpPr>
          <p:nvPr>
            <p:ph idx="1"/>
          </p:nvPr>
        </p:nvSpPr>
        <p:spPr/>
        <p:txBody>
          <a:bodyPr/>
          <a:lstStyle/>
          <a:p>
            <a:r>
              <a:rPr lang="it-IT" dirty="0" smtClean="0"/>
              <a:t>Differenza tra danno alla produzione e danno alla produttività</a:t>
            </a:r>
            <a:endParaRPr lang="it-IT" dirty="0"/>
          </a:p>
        </p:txBody>
      </p:sp>
    </p:spTree>
    <p:extLst>
      <p:ext uri="{BB962C8B-B14F-4D97-AF65-F5344CB8AC3E}">
        <p14:creationId xmlns:p14="http://schemas.microsoft.com/office/powerpoint/2010/main" val="3249419161"/>
      </p:ext>
    </p:extLst>
  </p:cSld>
  <p:clrMapOvr>
    <a:masterClrMapping/>
  </p:clrMapOvr>
</p:sld>
</file>

<file path=ppt/theme/theme1.xml><?xml version="1.0" encoding="utf-8"?>
<a:theme xmlns:a="http://schemas.openxmlformats.org/drawingml/2006/main" name="Ingranaggi">
  <a:themeElements>
    <a:clrScheme name="Ingranaggi 1">
      <a:dk1>
        <a:srgbClr val="000054"/>
      </a:dk1>
      <a:lt1>
        <a:srgbClr val="EAEAEA"/>
      </a:lt1>
      <a:dk2>
        <a:srgbClr val="00007A"/>
      </a:dk2>
      <a:lt2>
        <a:srgbClr val="EBD189"/>
      </a:lt2>
      <a:accent1>
        <a:srgbClr val="FCAB40"/>
      </a:accent1>
      <a:accent2>
        <a:srgbClr val="555BAD"/>
      </a:accent2>
      <a:accent3>
        <a:srgbClr val="AAAABE"/>
      </a:accent3>
      <a:accent4>
        <a:srgbClr val="C8C8C8"/>
      </a:accent4>
      <a:accent5>
        <a:srgbClr val="FDD2AF"/>
      </a:accent5>
      <a:accent6>
        <a:srgbClr val="4C529C"/>
      </a:accent6>
      <a:hlink>
        <a:srgbClr val="B97C01"/>
      </a:hlink>
      <a:folHlink>
        <a:srgbClr val="CCFF33"/>
      </a:folHlink>
    </a:clrScheme>
    <a:fontScheme name="Ingranaggi">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it-IT" altLang="it-IT" sz="24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it-IT" altLang="it-IT" sz="24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Ingranaggi 1">
        <a:dk1>
          <a:srgbClr val="000054"/>
        </a:dk1>
        <a:lt1>
          <a:srgbClr val="EAEAEA"/>
        </a:lt1>
        <a:dk2>
          <a:srgbClr val="00007A"/>
        </a:dk2>
        <a:lt2>
          <a:srgbClr val="EBD189"/>
        </a:lt2>
        <a:accent1>
          <a:srgbClr val="FCAB40"/>
        </a:accent1>
        <a:accent2>
          <a:srgbClr val="555BAD"/>
        </a:accent2>
        <a:accent3>
          <a:srgbClr val="AAAABE"/>
        </a:accent3>
        <a:accent4>
          <a:srgbClr val="C8C8C8"/>
        </a:accent4>
        <a:accent5>
          <a:srgbClr val="FDD2AF"/>
        </a:accent5>
        <a:accent6>
          <a:srgbClr val="4C529C"/>
        </a:accent6>
        <a:hlink>
          <a:srgbClr val="B97C01"/>
        </a:hlink>
        <a:folHlink>
          <a:srgbClr val="CCFF33"/>
        </a:folHlink>
      </a:clrScheme>
      <a:clrMap bg1="dk2" tx1="lt1" bg2="dk1" tx2="lt2" accent1="accent1" accent2="accent2" accent3="accent3" accent4="accent4" accent5="accent5" accent6="accent6" hlink="hlink" folHlink="folHlink"/>
    </a:extraClrScheme>
    <a:extraClrScheme>
      <a:clrScheme name="Ingranaggi 2">
        <a:dk1>
          <a:srgbClr val="000000"/>
        </a:dk1>
        <a:lt1>
          <a:srgbClr val="FFFFCC"/>
        </a:lt1>
        <a:dk2>
          <a:srgbClr val="993300"/>
        </a:dk2>
        <a:lt2>
          <a:srgbClr val="EDE1AF"/>
        </a:lt2>
        <a:accent1>
          <a:srgbClr val="CAC0E2"/>
        </a:accent1>
        <a:accent2>
          <a:srgbClr val="DFC977"/>
        </a:accent2>
        <a:accent3>
          <a:srgbClr val="FFFFE2"/>
        </a:accent3>
        <a:accent4>
          <a:srgbClr val="000000"/>
        </a:accent4>
        <a:accent5>
          <a:srgbClr val="E1DCEE"/>
        </a:accent5>
        <a:accent6>
          <a:srgbClr val="CAB66B"/>
        </a:accent6>
        <a:hlink>
          <a:srgbClr val="660033"/>
        </a:hlink>
        <a:folHlink>
          <a:srgbClr val="993366"/>
        </a:folHlink>
      </a:clrScheme>
      <a:clrMap bg1="lt1" tx1="dk1" bg2="lt2" tx2="dk2" accent1="accent1" accent2="accent2" accent3="accent3" accent4="accent4" accent5="accent5" accent6="accent6" hlink="hlink" folHlink="folHlink"/>
    </a:extraClrScheme>
    <a:extraClrScheme>
      <a:clrScheme name="Ingranaggi 3">
        <a:dk1>
          <a:srgbClr val="000000"/>
        </a:dk1>
        <a:lt1>
          <a:srgbClr val="FFFFFF"/>
        </a:lt1>
        <a:dk2>
          <a:srgbClr val="000000"/>
        </a:dk2>
        <a:lt2>
          <a:srgbClr val="EAEAEA"/>
        </a:lt2>
        <a:accent1>
          <a:srgbClr val="DDDDDD"/>
        </a:accent1>
        <a:accent2>
          <a:srgbClr val="B2B2B2"/>
        </a:accent2>
        <a:accent3>
          <a:srgbClr val="FFFFFF"/>
        </a:accent3>
        <a:accent4>
          <a:srgbClr val="000000"/>
        </a:accent4>
        <a:accent5>
          <a:srgbClr val="EBEBEB"/>
        </a:accent5>
        <a:accent6>
          <a:srgbClr val="A1A1A1"/>
        </a:accent6>
        <a:hlink>
          <a:srgbClr val="4D4D4D"/>
        </a:hlink>
        <a:folHlink>
          <a:srgbClr val="969696"/>
        </a:folHlink>
      </a:clrScheme>
      <a:clrMap bg1="lt1" tx1="dk1" bg2="lt2" tx2="dk2" accent1="accent1" accent2="accent2" accent3="accent3" accent4="accent4" accent5="accent5" accent6="accent6" hlink="hlink" folHlink="folHlink"/>
    </a:extraClrScheme>
    <a:extraClrScheme>
      <a:clrScheme name="Ingranaggi 4">
        <a:dk1>
          <a:srgbClr val="481800"/>
        </a:dk1>
        <a:lt1>
          <a:srgbClr val="EAEAEA"/>
        </a:lt1>
        <a:dk2>
          <a:srgbClr val="762700"/>
        </a:dk2>
        <a:lt2>
          <a:srgbClr val="EBD189"/>
        </a:lt2>
        <a:accent1>
          <a:srgbClr val="FCAB40"/>
        </a:accent1>
        <a:accent2>
          <a:srgbClr val="AD717F"/>
        </a:accent2>
        <a:accent3>
          <a:srgbClr val="BDACAA"/>
        </a:accent3>
        <a:accent4>
          <a:srgbClr val="C8C8C8"/>
        </a:accent4>
        <a:accent5>
          <a:srgbClr val="FDD2AF"/>
        </a:accent5>
        <a:accent6>
          <a:srgbClr val="9C6672"/>
        </a:accent6>
        <a:hlink>
          <a:srgbClr val="FFFF99"/>
        </a:hlink>
        <a:folHlink>
          <a:srgbClr val="CC9900"/>
        </a:folHlink>
      </a:clrScheme>
      <a:clrMap bg1="dk2" tx1="lt1" bg2="dk1" tx2="lt2" accent1="accent1" accent2="accent2" accent3="accent3" accent4="accent4" accent5="accent5" accent6="accent6" hlink="hlink" folHlink="folHlink"/>
    </a:extraClrScheme>
    <a:extraClrScheme>
      <a:clrScheme name="Ingranaggi 5">
        <a:dk1>
          <a:srgbClr val="330066"/>
        </a:dk1>
        <a:lt1>
          <a:srgbClr val="EAEAEA"/>
        </a:lt1>
        <a:dk2>
          <a:srgbClr val="4E009C"/>
        </a:dk2>
        <a:lt2>
          <a:srgbClr val="EBD189"/>
        </a:lt2>
        <a:accent1>
          <a:srgbClr val="FCAB40"/>
        </a:accent1>
        <a:accent2>
          <a:srgbClr val="8871BB"/>
        </a:accent2>
        <a:accent3>
          <a:srgbClr val="B2AACB"/>
        </a:accent3>
        <a:accent4>
          <a:srgbClr val="C8C8C8"/>
        </a:accent4>
        <a:accent5>
          <a:srgbClr val="FDD2AF"/>
        </a:accent5>
        <a:accent6>
          <a:srgbClr val="7B66A9"/>
        </a:accent6>
        <a:hlink>
          <a:srgbClr val="99CC00"/>
        </a:hlink>
        <a:folHlink>
          <a:srgbClr val="808000"/>
        </a:folHlink>
      </a:clrScheme>
      <a:clrMap bg1="dk2" tx1="lt1" bg2="dk1" tx2="lt2" accent1="accent1" accent2="accent2" accent3="accent3" accent4="accent4" accent5="accent5" accent6="accent6" hlink="hlink" folHlink="folHlink"/>
    </a:extraClrScheme>
    <a:extraClrScheme>
      <a:clrScheme name="Ingranaggi 6">
        <a:dk1>
          <a:srgbClr val="454425"/>
        </a:dk1>
        <a:lt1>
          <a:srgbClr val="EAEAEA"/>
        </a:lt1>
        <a:dk2>
          <a:srgbClr val="4D6A2A"/>
        </a:dk2>
        <a:lt2>
          <a:srgbClr val="EBD189"/>
        </a:lt2>
        <a:accent1>
          <a:srgbClr val="FCAB40"/>
        </a:accent1>
        <a:accent2>
          <a:srgbClr val="A59E79"/>
        </a:accent2>
        <a:accent3>
          <a:srgbClr val="B2B9AC"/>
        </a:accent3>
        <a:accent4>
          <a:srgbClr val="C8C8C8"/>
        </a:accent4>
        <a:accent5>
          <a:srgbClr val="FDD2AF"/>
        </a:accent5>
        <a:accent6>
          <a:srgbClr val="958F6D"/>
        </a:accent6>
        <a:hlink>
          <a:srgbClr val="FFCC00"/>
        </a:hlink>
        <a:folHlink>
          <a:srgbClr val="CCCC00"/>
        </a:folHlink>
      </a:clrScheme>
      <a:clrMap bg1="dk2" tx1="lt1" bg2="dk1" tx2="lt2" accent1="accent1" accent2="accent2" accent3="accent3" accent4="accent4" accent5="accent5" accent6="accent6" hlink="hlink" folHlink="folHlink"/>
    </a:extraClrScheme>
    <a:extraClrScheme>
      <a:clrScheme name="Ingranaggi 7">
        <a:dk1>
          <a:srgbClr val="3C2924"/>
        </a:dk1>
        <a:lt1>
          <a:srgbClr val="EAEAEA"/>
        </a:lt1>
        <a:dk2>
          <a:srgbClr val="0D0A46"/>
        </a:dk2>
        <a:lt2>
          <a:srgbClr val="EBD189"/>
        </a:lt2>
        <a:accent1>
          <a:srgbClr val="FCAB40"/>
        </a:accent1>
        <a:accent2>
          <a:srgbClr val="633D4E"/>
        </a:accent2>
        <a:accent3>
          <a:srgbClr val="AAAAB0"/>
        </a:accent3>
        <a:accent4>
          <a:srgbClr val="C8C8C8"/>
        </a:accent4>
        <a:accent5>
          <a:srgbClr val="FDD2AF"/>
        </a:accent5>
        <a:accent6>
          <a:srgbClr val="593646"/>
        </a:accent6>
        <a:hlink>
          <a:srgbClr val="FFCC66"/>
        </a:hlink>
        <a:folHlink>
          <a:srgbClr val="99CC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C:\Programmi\Microsoft Office\Templates\Presentation Designs\Ingranaggi.pot</Template>
  <TotalTime>279</TotalTime>
  <Words>665</Words>
  <Application>Microsoft Macintosh PowerPoint</Application>
  <PresentationFormat>Presentazione su schermo (4:3)</PresentationFormat>
  <Paragraphs>49</Paragraphs>
  <Slides>13</Slides>
  <Notes>1</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13</vt:i4>
      </vt:variant>
    </vt:vector>
  </HeadingPairs>
  <TitlesOfParts>
    <vt:vector size="20" baseType="lpstr">
      <vt:lpstr>Arial Narrow</vt:lpstr>
      <vt:lpstr>Calibri</vt:lpstr>
      <vt:lpstr>Comic Sans MS</vt:lpstr>
      <vt:lpstr>Wingdings</vt:lpstr>
      <vt:lpstr>Woodcut</vt:lpstr>
      <vt:lpstr>Arial</vt:lpstr>
      <vt:lpstr>Ingranaggi</vt:lpstr>
      <vt:lpstr>Il conflitto collettivo</vt:lpstr>
      <vt:lpstr>Il passaggio storico</vt:lpstr>
      <vt:lpstr>Il diritto di sciopero</vt:lpstr>
      <vt:lpstr>Diritto individuale ad esercizio collettivo</vt:lpstr>
      <vt:lpstr>L’astensione dall’esecuzione della prestazione</vt:lpstr>
      <vt:lpstr>Il codice penale</vt:lpstr>
      <vt:lpstr> Segue</vt:lpstr>
      <vt:lpstr>I limiti allo sciopero</vt:lpstr>
      <vt:lpstr>Cassazione 30 gennaio 1980, n. 711</vt:lpstr>
      <vt:lpstr>P. Ferrara, 29-06-1994</vt:lpstr>
      <vt:lpstr>P. Milano, 03-04-1997</vt:lpstr>
      <vt:lpstr>La serrata</vt:lpstr>
      <vt:lpstr>Lo sciopero nei SPE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Relazioni industriali 4</dc:title>
  <dc:creator>Alberto Avio</dc:creator>
  <cp:lastModifiedBy>Utente di Microsoft Office</cp:lastModifiedBy>
  <cp:revision>13</cp:revision>
  <dcterms:created xsi:type="dcterms:W3CDTF">2007-05-09T12:48:42Z</dcterms:created>
  <dcterms:modified xsi:type="dcterms:W3CDTF">2018-10-29T09:23:58Z</dcterms:modified>
</cp:coreProperties>
</file>