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818" r:id="rId1"/>
  </p:sldMasterIdLst>
  <p:notesMasterIdLst>
    <p:notesMasterId r:id="rId40"/>
  </p:notesMasterIdLst>
  <p:sldIdLst>
    <p:sldId id="256" r:id="rId2"/>
    <p:sldId id="259" r:id="rId3"/>
    <p:sldId id="277" r:id="rId4"/>
    <p:sldId id="257" r:id="rId5"/>
    <p:sldId id="286" r:id="rId6"/>
    <p:sldId id="258" r:id="rId7"/>
    <p:sldId id="278" r:id="rId8"/>
    <p:sldId id="260" r:id="rId9"/>
    <p:sldId id="261" r:id="rId10"/>
    <p:sldId id="295" r:id="rId11"/>
    <p:sldId id="296" r:id="rId12"/>
    <p:sldId id="297" r:id="rId13"/>
    <p:sldId id="288" r:id="rId14"/>
    <p:sldId id="291" r:id="rId15"/>
    <p:sldId id="292" r:id="rId16"/>
    <p:sldId id="293" r:id="rId17"/>
    <p:sldId id="294" r:id="rId18"/>
    <p:sldId id="289" r:id="rId19"/>
    <p:sldId id="290" r:id="rId20"/>
    <p:sldId id="262" r:id="rId21"/>
    <p:sldId id="263" r:id="rId22"/>
    <p:sldId id="266" r:id="rId23"/>
    <p:sldId id="282" r:id="rId24"/>
    <p:sldId id="280" r:id="rId25"/>
    <p:sldId id="267" r:id="rId26"/>
    <p:sldId id="268" r:id="rId27"/>
    <p:sldId id="269" r:id="rId28"/>
    <p:sldId id="281" r:id="rId29"/>
    <p:sldId id="270" r:id="rId30"/>
    <p:sldId id="283" r:id="rId31"/>
    <p:sldId id="284" r:id="rId32"/>
    <p:sldId id="285" r:id="rId33"/>
    <p:sldId id="287" r:id="rId34"/>
    <p:sldId id="273" r:id="rId35"/>
    <p:sldId id="272" r:id="rId36"/>
    <p:sldId id="274" r:id="rId37"/>
    <p:sldId id="276" r:id="rId38"/>
    <p:sldId id="275" r:id="rId39"/>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54"/>
    <p:restoredTop sz="84375"/>
  </p:normalViewPr>
  <p:slideViewPr>
    <p:cSldViewPr>
      <p:cViewPr varScale="1">
        <p:scale>
          <a:sx n="80" d="100"/>
          <a:sy n="80" d="100"/>
        </p:scale>
        <p:origin x="496"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0A9BDE8E-7208-A94D-A81E-2AA357F4504F}"/>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it-IT" altLang="it-IT"/>
          </a:p>
        </p:txBody>
      </p:sp>
      <p:sp>
        <p:nvSpPr>
          <p:cNvPr id="3" name="Segnaposto data 2">
            <a:extLst>
              <a:ext uri="{FF2B5EF4-FFF2-40B4-BE49-F238E27FC236}">
                <a16:creationId xmlns:a16="http://schemas.microsoft.com/office/drawing/2014/main" id="{7D75CED0-0189-874D-9097-5092064B138A}"/>
              </a:ext>
            </a:extLst>
          </p:cNvPr>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9F55B504-CC6E-0347-9893-EBAA95E5BF72}" type="datetimeFigureOut">
              <a:rPr lang="it-IT" altLang="it-IT"/>
              <a:pPr>
                <a:defRPr/>
              </a:pPr>
              <a:t>19/11/18</a:t>
            </a:fld>
            <a:endParaRPr lang="it-IT" altLang="it-IT"/>
          </a:p>
        </p:txBody>
      </p:sp>
      <p:sp>
        <p:nvSpPr>
          <p:cNvPr id="4" name="Segnaposto immagine diapositiva 3">
            <a:extLst>
              <a:ext uri="{FF2B5EF4-FFF2-40B4-BE49-F238E27FC236}">
                <a16:creationId xmlns:a16="http://schemas.microsoft.com/office/drawing/2014/main" id="{798C77CB-53B7-704D-829E-A4E172D8B642}"/>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a:extLst>
              <a:ext uri="{FF2B5EF4-FFF2-40B4-BE49-F238E27FC236}">
                <a16:creationId xmlns:a16="http://schemas.microsoft.com/office/drawing/2014/main" id="{15E72514-E87F-AA4E-814A-0070E0E1EB89}"/>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a:extLst>
              <a:ext uri="{FF2B5EF4-FFF2-40B4-BE49-F238E27FC236}">
                <a16:creationId xmlns:a16="http://schemas.microsoft.com/office/drawing/2014/main" id="{80F12B8F-941B-774C-9359-5B2B8781E87B}"/>
              </a:ext>
            </a:extLst>
          </p:cNvPr>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it-IT" altLang="it-IT"/>
          </a:p>
        </p:txBody>
      </p:sp>
      <p:sp>
        <p:nvSpPr>
          <p:cNvPr id="7" name="Segnaposto numero diapositiva 6">
            <a:extLst>
              <a:ext uri="{FF2B5EF4-FFF2-40B4-BE49-F238E27FC236}">
                <a16:creationId xmlns:a16="http://schemas.microsoft.com/office/drawing/2014/main" id="{50289295-0CE1-7148-9E58-3A2303DEA0A9}"/>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82D3D671-72A0-1E4A-B9D2-4BB341ADF9FC}"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Segnaposto immagine diapositiva 1">
            <a:extLst>
              <a:ext uri="{FF2B5EF4-FFF2-40B4-BE49-F238E27FC236}">
                <a16:creationId xmlns:a16="http://schemas.microsoft.com/office/drawing/2014/main" id="{711C2C8B-AC19-8C4F-A133-9C82CE1C0E8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4" name="Segnaposto note 2">
            <a:extLst>
              <a:ext uri="{FF2B5EF4-FFF2-40B4-BE49-F238E27FC236}">
                <a16:creationId xmlns:a16="http://schemas.microsoft.com/office/drawing/2014/main" id="{6027B10D-B157-5341-B22A-1F8C620EFE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075" name="Segnaposto numero diapositiva 3">
            <a:extLst>
              <a:ext uri="{FF2B5EF4-FFF2-40B4-BE49-F238E27FC236}">
                <a16:creationId xmlns:a16="http://schemas.microsoft.com/office/drawing/2014/main" id="{C1658433-177F-C141-B05A-33AED11716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6D8342-9545-B54B-B1F2-3679DA15D09D}" type="slidenum">
              <a:rPr lang="it-IT" altLang="it-IT"/>
              <a:pPr/>
              <a:t>1</a:t>
            </a:fld>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E2093CCA-30BD-3848-8E40-8417508BC9D3}"/>
              </a:ext>
            </a:extLst>
          </p:cNvPr>
          <p:cNvSpPr>
            <a:spLocks/>
          </p:cNvSpPr>
          <p:nvPr/>
        </p:nvSpPr>
        <p:spPr bwMode="auto">
          <a:xfrm>
            <a:off x="-31750" y="4321175"/>
            <a:ext cx="1395413" cy="781050"/>
          </a:xfrm>
          <a:custGeom>
            <a:avLst/>
            <a:gdLst>
              <a:gd name="T0" fmla="*/ 5799 w 8042"/>
              <a:gd name="T1" fmla="*/ 10000 h 10000"/>
              <a:gd name="T2" fmla="*/ 5961 w 8042"/>
              <a:gd name="T3" fmla="*/ 9880 h 10000"/>
              <a:gd name="T4" fmla="*/ 5988 w 8042"/>
              <a:gd name="T5" fmla="*/ 9820 h 10000"/>
              <a:gd name="T6" fmla="*/ 8042 w 8042"/>
              <a:gd name="T7" fmla="*/ 5260 h 10000"/>
              <a:gd name="T8" fmla="*/ 8042 w 8042"/>
              <a:gd name="T9" fmla="*/ 4721 h 10000"/>
              <a:gd name="T10" fmla="*/ 5988 w 8042"/>
              <a:gd name="T11" fmla="*/ 221 h 10000"/>
              <a:gd name="T12" fmla="*/ 5961 w 8042"/>
              <a:gd name="T13" fmla="*/ 160 h 10000"/>
              <a:gd name="T14" fmla="*/ 5799 w 8042"/>
              <a:gd name="T15" fmla="*/ 41 h 10000"/>
              <a:gd name="T16" fmla="*/ 18 w 8042"/>
              <a:gd name="T17" fmla="*/ 0 h 10000"/>
              <a:gd name="T18" fmla="*/ 0 w 8042"/>
              <a:gd name="T19" fmla="*/ 9991 h 10000"/>
              <a:gd name="T20" fmla="*/ 5799 w 8042"/>
              <a:gd name="T21" fmla="*/ 10000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942416" y="4777380"/>
            <a:ext cx="660045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5" name="Date Placeholder 3">
            <a:extLst>
              <a:ext uri="{FF2B5EF4-FFF2-40B4-BE49-F238E27FC236}">
                <a16:creationId xmlns:a16="http://schemas.microsoft.com/office/drawing/2014/main" id="{C15E4C5B-100A-124E-8772-8319212BEB6E}"/>
              </a:ext>
            </a:extLst>
          </p:cNvPr>
          <p:cNvSpPr>
            <a:spLocks noGrp="1"/>
          </p:cNvSpPr>
          <p:nvPr>
            <p:ph type="dt" sz="half" idx="10"/>
          </p:nvPr>
        </p:nvSpPr>
        <p:spPr/>
        <p:txBody>
          <a:bodyPr/>
          <a:lstStyle>
            <a:lvl1pPr>
              <a:defRPr/>
            </a:lvl1pPr>
          </a:lstStyle>
          <a:p>
            <a:pPr>
              <a:defRPr/>
            </a:pPr>
            <a:endParaRPr lang="it-IT" altLang="it-IT"/>
          </a:p>
        </p:txBody>
      </p:sp>
      <p:sp>
        <p:nvSpPr>
          <p:cNvPr id="6" name="Footer Placeholder 4">
            <a:extLst>
              <a:ext uri="{FF2B5EF4-FFF2-40B4-BE49-F238E27FC236}">
                <a16:creationId xmlns:a16="http://schemas.microsoft.com/office/drawing/2014/main" id="{0D9937B6-C7A8-884B-A2B5-BBA0E025F2AC}"/>
              </a:ext>
            </a:extLst>
          </p:cNvPr>
          <p:cNvSpPr>
            <a:spLocks noGrp="1"/>
          </p:cNvSpPr>
          <p:nvPr>
            <p:ph type="ftr" sz="quarter" idx="11"/>
          </p:nvPr>
        </p:nvSpPr>
        <p:spPr/>
        <p:txBody>
          <a:bodyPr/>
          <a:lstStyle>
            <a:lvl1pPr>
              <a:defRPr/>
            </a:lvl1pPr>
          </a:lstStyle>
          <a:p>
            <a:pPr>
              <a:defRPr/>
            </a:pPr>
            <a:endParaRPr lang="it-IT" altLang="it-IT"/>
          </a:p>
        </p:txBody>
      </p:sp>
      <p:sp>
        <p:nvSpPr>
          <p:cNvPr id="7" name="Slide Number Placeholder 5">
            <a:extLst>
              <a:ext uri="{FF2B5EF4-FFF2-40B4-BE49-F238E27FC236}">
                <a16:creationId xmlns:a16="http://schemas.microsoft.com/office/drawing/2014/main" id="{DFF8D9FC-0696-4345-8B0C-88FDE914EE49}"/>
              </a:ext>
            </a:extLst>
          </p:cNvPr>
          <p:cNvSpPr>
            <a:spLocks noGrp="1"/>
          </p:cNvSpPr>
          <p:nvPr>
            <p:ph type="sldNum" sz="quarter" idx="12"/>
          </p:nvPr>
        </p:nvSpPr>
        <p:spPr>
          <a:xfrm>
            <a:off x="423863" y="4529138"/>
            <a:ext cx="584200" cy="365125"/>
          </a:xfrm>
        </p:spPr>
        <p:txBody>
          <a:bodyPr/>
          <a:lstStyle>
            <a:lvl1pPr>
              <a:defRPr/>
            </a:lvl1pPr>
          </a:lstStyle>
          <a:p>
            <a:pPr>
              <a:defRPr/>
            </a:pPr>
            <a:fld id="{5608C90F-875E-0E4D-AB4B-9514535B056A}" type="slidenum">
              <a:rPr lang="it-IT" altLang="it-IT"/>
              <a:pPr>
                <a:defRPr/>
              </a:pPr>
              <a:t>‹N›</a:t>
            </a:fld>
            <a:endParaRPr lang="it-IT" altLang="it-IT"/>
          </a:p>
        </p:txBody>
      </p:sp>
    </p:spTree>
    <p:extLst>
      <p:ext uri="{BB962C8B-B14F-4D97-AF65-F5344CB8AC3E}">
        <p14:creationId xmlns:p14="http://schemas.microsoft.com/office/powerpoint/2010/main" val="2260800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A8650F7A-C8B1-A74A-B59C-4A28348AA114}"/>
              </a:ext>
            </a:extLst>
          </p:cNvPr>
          <p:cNvSpPr>
            <a:spLocks/>
          </p:cNvSpPr>
          <p:nvPr/>
        </p:nvSpPr>
        <p:spPr bwMode="auto">
          <a:xfrm flipV="1">
            <a:off x="0" y="3167063"/>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5" name="Date Placeholder 3">
            <a:extLst>
              <a:ext uri="{FF2B5EF4-FFF2-40B4-BE49-F238E27FC236}">
                <a16:creationId xmlns:a16="http://schemas.microsoft.com/office/drawing/2014/main" id="{759E6D39-ADC4-0C4B-84FD-35B7842BAEC3}"/>
              </a:ext>
            </a:extLst>
          </p:cNvPr>
          <p:cNvSpPr>
            <a:spLocks noGrp="1"/>
          </p:cNvSpPr>
          <p:nvPr>
            <p:ph type="dt" sz="half" idx="10"/>
          </p:nvPr>
        </p:nvSpPr>
        <p:spPr/>
        <p:txBody>
          <a:bodyPr/>
          <a:lstStyle>
            <a:lvl1pPr>
              <a:defRPr/>
            </a:lvl1pPr>
          </a:lstStyle>
          <a:p>
            <a:pPr>
              <a:defRPr/>
            </a:pPr>
            <a:endParaRPr lang="it-IT" altLang="it-IT"/>
          </a:p>
        </p:txBody>
      </p:sp>
      <p:sp>
        <p:nvSpPr>
          <p:cNvPr id="6" name="Footer Placeholder 4">
            <a:extLst>
              <a:ext uri="{FF2B5EF4-FFF2-40B4-BE49-F238E27FC236}">
                <a16:creationId xmlns:a16="http://schemas.microsoft.com/office/drawing/2014/main" id="{FEB6CA80-1E2B-E34F-8631-C6EA916F1A23}"/>
              </a:ext>
            </a:extLst>
          </p:cNvPr>
          <p:cNvSpPr>
            <a:spLocks noGrp="1"/>
          </p:cNvSpPr>
          <p:nvPr>
            <p:ph type="ftr" sz="quarter" idx="11"/>
          </p:nvPr>
        </p:nvSpPr>
        <p:spPr/>
        <p:txBody>
          <a:bodyPr/>
          <a:lstStyle>
            <a:lvl1pPr>
              <a:defRPr/>
            </a:lvl1pPr>
          </a:lstStyle>
          <a:p>
            <a:pPr>
              <a:defRPr/>
            </a:pPr>
            <a:endParaRPr lang="it-IT" altLang="it-IT"/>
          </a:p>
        </p:txBody>
      </p:sp>
      <p:sp>
        <p:nvSpPr>
          <p:cNvPr id="7" name="Slide Number Placeholder 5">
            <a:extLst>
              <a:ext uri="{FF2B5EF4-FFF2-40B4-BE49-F238E27FC236}">
                <a16:creationId xmlns:a16="http://schemas.microsoft.com/office/drawing/2014/main" id="{8E881D16-7759-C441-9CF5-7749BAF55949}"/>
              </a:ext>
            </a:extLst>
          </p:cNvPr>
          <p:cNvSpPr>
            <a:spLocks noGrp="1"/>
          </p:cNvSpPr>
          <p:nvPr>
            <p:ph type="sldNum" sz="quarter" idx="12"/>
          </p:nvPr>
        </p:nvSpPr>
        <p:spPr>
          <a:xfrm>
            <a:off x="511175" y="3244850"/>
            <a:ext cx="585788" cy="365125"/>
          </a:xfrm>
        </p:spPr>
        <p:txBody>
          <a:bodyPr/>
          <a:lstStyle>
            <a:lvl1pPr>
              <a:defRPr/>
            </a:lvl1pPr>
          </a:lstStyle>
          <a:p>
            <a:pPr>
              <a:defRPr/>
            </a:pPr>
            <a:fld id="{84899DF0-DBCA-3244-A270-E664447D7D3A}" type="slidenum">
              <a:rPr lang="it-IT" altLang="it-IT"/>
              <a:pPr>
                <a:defRPr/>
              </a:pPr>
              <a:t>‹N›</a:t>
            </a:fld>
            <a:endParaRPr lang="it-IT" altLang="it-IT"/>
          </a:p>
        </p:txBody>
      </p:sp>
    </p:spTree>
    <p:extLst>
      <p:ext uri="{BB962C8B-B14F-4D97-AF65-F5344CB8AC3E}">
        <p14:creationId xmlns:p14="http://schemas.microsoft.com/office/powerpoint/2010/main" val="2766966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F812E349-119E-A24C-AED5-8DEE24D5C52A}"/>
              </a:ext>
            </a:extLst>
          </p:cNvPr>
          <p:cNvSpPr>
            <a:spLocks/>
          </p:cNvSpPr>
          <p:nvPr/>
        </p:nvSpPr>
        <p:spPr bwMode="auto">
          <a:xfrm flipV="1">
            <a:off x="0" y="3167063"/>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6" name="TextBox 13">
            <a:extLst>
              <a:ext uri="{FF2B5EF4-FFF2-40B4-BE49-F238E27FC236}">
                <a16:creationId xmlns:a16="http://schemas.microsoft.com/office/drawing/2014/main" id="{51110F4E-BD53-184F-843A-987E9B763BDA}"/>
              </a:ext>
            </a:extLst>
          </p:cNvPr>
          <p:cNvSpPr txBox="1">
            <a:spLocks noChangeArrowheads="1"/>
          </p:cNvSpPr>
          <p:nvPr/>
        </p:nvSpPr>
        <p:spPr bwMode="auto">
          <a:xfrm>
            <a:off x="1808163" y="647700"/>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it-IT" sz="8000">
                <a:solidFill>
                  <a:schemeClr val="accent1"/>
                </a:solidFill>
              </a:rPr>
              <a:t>“</a:t>
            </a:r>
          </a:p>
        </p:txBody>
      </p:sp>
      <p:sp>
        <p:nvSpPr>
          <p:cNvPr id="7" name="TextBox 14">
            <a:extLst>
              <a:ext uri="{FF2B5EF4-FFF2-40B4-BE49-F238E27FC236}">
                <a16:creationId xmlns:a16="http://schemas.microsoft.com/office/drawing/2014/main" id="{6601F4EF-E0DF-DB49-AB82-648C98E08AD1}"/>
              </a:ext>
            </a:extLst>
          </p:cNvPr>
          <p:cNvSpPr txBox="1">
            <a:spLocks noChangeArrowheads="1"/>
          </p:cNvSpPr>
          <p:nvPr/>
        </p:nvSpPr>
        <p:spPr bwMode="auto">
          <a:xfrm>
            <a:off x="8169275" y="290512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it-IT" sz="8000">
                <a:solidFill>
                  <a:schemeClr val="accent1"/>
                </a:solidFill>
              </a:rPr>
              <a:t>”</a:t>
            </a:r>
          </a:p>
        </p:txBody>
      </p:sp>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8" name="Date Placeholder 3">
            <a:extLst>
              <a:ext uri="{FF2B5EF4-FFF2-40B4-BE49-F238E27FC236}">
                <a16:creationId xmlns:a16="http://schemas.microsoft.com/office/drawing/2014/main" id="{6F43147A-F939-5F49-8194-E998A2940836}"/>
              </a:ext>
            </a:extLst>
          </p:cNvPr>
          <p:cNvSpPr>
            <a:spLocks noGrp="1"/>
          </p:cNvSpPr>
          <p:nvPr>
            <p:ph type="dt" sz="half" idx="14"/>
          </p:nvPr>
        </p:nvSpPr>
        <p:spPr/>
        <p:txBody>
          <a:bodyPr/>
          <a:lstStyle>
            <a:lvl1pPr>
              <a:defRPr/>
            </a:lvl1pPr>
          </a:lstStyle>
          <a:p>
            <a:pPr>
              <a:defRPr/>
            </a:pPr>
            <a:endParaRPr lang="it-IT" altLang="it-IT"/>
          </a:p>
        </p:txBody>
      </p:sp>
      <p:sp>
        <p:nvSpPr>
          <p:cNvPr id="9" name="Footer Placeholder 4">
            <a:extLst>
              <a:ext uri="{FF2B5EF4-FFF2-40B4-BE49-F238E27FC236}">
                <a16:creationId xmlns:a16="http://schemas.microsoft.com/office/drawing/2014/main" id="{B08DC5E0-BFE1-CB4B-81FC-38BA2780422B}"/>
              </a:ext>
            </a:extLst>
          </p:cNvPr>
          <p:cNvSpPr>
            <a:spLocks noGrp="1"/>
          </p:cNvSpPr>
          <p:nvPr>
            <p:ph type="ftr" sz="quarter" idx="15"/>
          </p:nvPr>
        </p:nvSpPr>
        <p:spPr/>
        <p:txBody>
          <a:bodyPr/>
          <a:lstStyle>
            <a:lvl1pPr>
              <a:defRPr/>
            </a:lvl1pPr>
          </a:lstStyle>
          <a:p>
            <a:pPr>
              <a:defRPr/>
            </a:pPr>
            <a:endParaRPr lang="it-IT" altLang="it-IT"/>
          </a:p>
        </p:txBody>
      </p:sp>
      <p:sp>
        <p:nvSpPr>
          <p:cNvPr id="10" name="Slide Number Placeholder 5">
            <a:extLst>
              <a:ext uri="{FF2B5EF4-FFF2-40B4-BE49-F238E27FC236}">
                <a16:creationId xmlns:a16="http://schemas.microsoft.com/office/drawing/2014/main" id="{D62B7BB3-3186-7A4B-B769-379A8BFE3A26}"/>
              </a:ext>
            </a:extLst>
          </p:cNvPr>
          <p:cNvSpPr>
            <a:spLocks noGrp="1"/>
          </p:cNvSpPr>
          <p:nvPr>
            <p:ph type="sldNum" sz="quarter" idx="16"/>
          </p:nvPr>
        </p:nvSpPr>
        <p:spPr>
          <a:xfrm>
            <a:off x="511175" y="3244850"/>
            <a:ext cx="585788" cy="365125"/>
          </a:xfrm>
        </p:spPr>
        <p:txBody>
          <a:bodyPr/>
          <a:lstStyle>
            <a:lvl1pPr>
              <a:defRPr/>
            </a:lvl1pPr>
          </a:lstStyle>
          <a:p>
            <a:pPr>
              <a:defRPr/>
            </a:pPr>
            <a:fld id="{653AE979-E185-0448-AD0B-DEF5CC8CE093}" type="slidenum">
              <a:rPr lang="it-IT" altLang="it-IT"/>
              <a:pPr>
                <a:defRPr/>
              </a:pPr>
              <a:t>‹N›</a:t>
            </a:fld>
            <a:endParaRPr lang="it-IT" altLang="it-IT"/>
          </a:p>
        </p:txBody>
      </p:sp>
    </p:spTree>
    <p:extLst>
      <p:ext uri="{BB962C8B-B14F-4D97-AF65-F5344CB8AC3E}">
        <p14:creationId xmlns:p14="http://schemas.microsoft.com/office/powerpoint/2010/main" val="8881514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5ED17D6C-EC5A-6342-971C-648F87D82858}"/>
              </a:ext>
            </a:extLst>
          </p:cNvPr>
          <p:cNvSpPr>
            <a:spLocks/>
          </p:cNvSpPr>
          <p:nvPr/>
        </p:nvSpPr>
        <p:spPr bwMode="auto">
          <a:xfrm flipV="1">
            <a:off x="0" y="4910138"/>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it-IT"/>
              <a:t>Modifica gli stili del testo dello schema
Secondo livello
Terzo livello
Quarto livello
Quinto livello</a:t>
            </a:r>
            <a:endParaRPr lang="en-US" dirty="0"/>
          </a:p>
        </p:txBody>
      </p:sp>
      <p:sp>
        <p:nvSpPr>
          <p:cNvPr id="6" name="Date Placeholder 4">
            <a:extLst>
              <a:ext uri="{FF2B5EF4-FFF2-40B4-BE49-F238E27FC236}">
                <a16:creationId xmlns:a16="http://schemas.microsoft.com/office/drawing/2014/main" id="{5E5C1EE9-3C80-6746-9E8E-8CBEF52DB9A9}"/>
              </a:ext>
            </a:extLst>
          </p:cNvPr>
          <p:cNvSpPr>
            <a:spLocks noGrp="1"/>
          </p:cNvSpPr>
          <p:nvPr>
            <p:ph type="dt" sz="half" idx="10"/>
          </p:nvPr>
        </p:nvSpPr>
        <p:spPr/>
        <p:txBody>
          <a:bodyPr/>
          <a:lstStyle>
            <a:lvl1pPr>
              <a:defRPr/>
            </a:lvl1pPr>
          </a:lstStyle>
          <a:p>
            <a:pPr>
              <a:defRPr/>
            </a:pPr>
            <a:endParaRPr lang="it-IT" altLang="it-IT"/>
          </a:p>
        </p:txBody>
      </p:sp>
      <p:sp>
        <p:nvSpPr>
          <p:cNvPr id="7" name="Footer Placeholder 5">
            <a:extLst>
              <a:ext uri="{FF2B5EF4-FFF2-40B4-BE49-F238E27FC236}">
                <a16:creationId xmlns:a16="http://schemas.microsoft.com/office/drawing/2014/main" id="{C5FB587F-CC13-5B46-8F8C-F8D6DC825829}"/>
              </a:ext>
            </a:extLst>
          </p:cNvPr>
          <p:cNvSpPr>
            <a:spLocks noGrp="1"/>
          </p:cNvSpPr>
          <p:nvPr>
            <p:ph type="ftr" sz="quarter" idx="11"/>
          </p:nvPr>
        </p:nvSpPr>
        <p:spPr/>
        <p:txBody>
          <a:bodyPr/>
          <a:lstStyle>
            <a:lvl1pPr>
              <a:defRPr/>
            </a:lvl1pPr>
          </a:lstStyle>
          <a:p>
            <a:pPr>
              <a:defRPr/>
            </a:pPr>
            <a:endParaRPr lang="it-IT" altLang="it-IT"/>
          </a:p>
        </p:txBody>
      </p:sp>
      <p:sp>
        <p:nvSpPr>
          <p:cNvPr id="8" name="Slide Number Placeholder 6">
            <a:extLst>
              <a:ext uri="{FF2B5EF4-FFF2-40B4-BE49-F238E27FC236}">
                <a16:creationId xmlns:a16="http://schemas.microsoft.com/office/drawing/2014/main" id="{DC971C52-0FEA-044C-8C51-C5BEEBF822D3}"/>
              </a:ext>
            </a:extLst>
          </p:cNvPr>
          <p:cNvSpPr>
            <a:spLocks noGrp="1"/>
          </p:cNvSpPr>
          <p:nvPr>
            <p:ph type="sldNum" sz="quarter" idx="12"/>
          </p:nvPr>
        </p:nvSpPr>
        <p:spPr>
          <a:xfrm>
            <a:off x="511175" y="4983163"/>
            <a:ext cx="585788" cy="365125"/>
          </a:xfrm>
        </p:spPr>
        <p:txBody>
          <a:bodyPr/>
          <a:lstStyle>
            <a:lvl1pPr>
              <a:defRPr/>
            </a:lvl1pPr>
          </a:lstStyle>
          <a:p>
            <a:pPr>
              <a:defRPr/>
            </a:pPr>
            <a:fld id="{04D2CA7F-787B-C54C-A16C-D7789A59D606}" type="slidenum">
              <a:rPr lang="it-IT" altLang="it-IT"/>
              <a:pPr>
                <a:defRPr/>
              </a:pPr>
              <a:t>‹N›</a:t>
            </a:fld>
            <a:endParaRPr lang="it-IT" altLang="it-IT"/>
          </a:p>
        </p:txBody>
      </p:sp>
    </p:spTree>
    <p:extLst>
      <p:ext uri="{BB962C8B-B14F-4D97-AF65-F5344CB8AC3E}">
        <p14:creationId xmlns:p14="http://schemas.microsoft.com/office/powerpoint/2010/main" val="32713982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5D2FE7F8-13C1-8E46-AF18-6D6D3D2FA298}"/>
              </a:ext>
            </a:extLst>
          </p:cNvPr>
          <p:cNvSpPr>
            <a:spLocks/>
          </p:cNvSpPr>
          <p:nvPr/>
        </p:nvSpPr>
        <p:spPr bwMode="auto">
          <a:xfrm flipV="1">
            <a:off x="0" y="4910138"/>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6" name="TextBox 10">
            <a:extLst>
              <a:ext uri="{FF2B5EF4-FFF2-40B4-BE49-F238E27FC236}">
                <a16:creationId xmlns:a16="http://schemas.microsoft.com/office/drawing/2014/main" id="{4E5D6E6A-E688-6D4A-BFEE-387861FE4A86}"/>
              </a:ext>
            </a:extLst>
          </p:cNvPr>
          <p:cNvSpPr txBox="1">
            <a:spLocks noChangeArrowheads="1"/>
          </p:cNvSpPr>
          <p:nvPr/>
        </p:nvSpPr>
        <p:spPr bwMode="auto">
          <a:xfrm>
            <a:off x="1808163" y="647700"/>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it-IT" sz="8000">
                <a:solidFill>
                  <a:schemeClr val="accent1"/>
                </a:solidFill>
              </a:rPr>
              <a:t>“</a:t>
            </a:r>
          </a:p>
        </p:txBody>
      </p:sp>
      <p:sp>
        <p:nvSpPr>
          <p:cNvPr id="7" name="TextBox 11">
            <a:extLst>
              <a:ext uri="{FF2B5EF4-FFF2-40B4-BE49-F238E27FC236}">
                <a16:creationId xmlns:a16="http://schemas.microsoft.com/office/drawing/2014/main" id="{2F05E472-448F-C446-8938-D54BD6396715}"/>
              </a:ext>
            </a:extLst>
          </p:cNvPr>
          <p:cNvSpPr txBox="1">
            <a:spLocks noChangeArrowheads="1"/>
          </p:cNvSpPr>
          <p:nvPr/>
        </p:nvSpPr>
        <p:spPr bwMode="auto">
          <a:xfrm>
            <a:off x="8169275" y="290512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it-IT" sz="8000">
                <a:solidFill>
                  <a:schemeClr val="accent1"/>
                </a:solidFill>
              </a:rPr>
              <a:t>”</a:t>
            </a:r>
          </a:p>
        </p:txBody>
      </p:sp>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1942415" y="5181600"/>
            <a:ext cx="6688292" cy="729622"/>
          </a:xfrm>
        </p:spPr>
        <p:txBody>
          <a:bodyPr rtlCol="0">
            <a:normAutofit/>
          </a:bodyPr>
          <a:lstStyle>
            <a:lvl1pPr>
              <a:buNone/>
              <a:defRPr lang="en-US">
                <a:solidFill>
                  <a:schemeClr val="tx1">
                    <a:lumMod val="65000"/>
                    <a:lumOff val="35000"/>
                  </a:schemeClr>
                </a:solidFill>
              </a:defRPr>
            </a:lvl1pPr>
          </a:lstStyle>
          <a:p>
            <a:pPr lvl="0"/>
            <a:r>
              <a:rPr lang="it-IT"/>
              <a:t>Modifica gli stili del testo dello schema
Secondo livello
Terzo livello
Quarto livello
Quinto livello</a:t>
            </a:r>
            <a:endParaRPr lang="en-US" dirty="0"/>
          </a:p>
        </p:txBody>
      </p:sp>
      <p:sp>
        <p:nvSpPr>
          <p:cNvPr id="8" name="Date Placeholder 4">
            <a:extLst>
              <a:ext uri="{FF2B5EF4-FFF2-40B4-BE49-F238E27FC236}">
                <a16:creationId xmlns:a16="http://schemas.microsoft.com/office/drawing/2014/main" id="{1F2E6881-6B84-CC41-8086-7AD49CCB636C}"/>
              </a:ext>
            </a:extLst>
          </p:cNvPr>
          <p:cNvSpPr>
            <a:spLocks noGrp="1"/>
          </p:cNvSpPr>
          <p:nvPr>
            <p:ph type="dt" sz="half" idx="14"/>
          </p:nvPr>
        </p:nvSpPr>
        <p:spPr/>
        <p:txBody>
          <a:bodyPr/>
          <a:lstStyle>
            <a:lvl1pPr>
              <a:defRPr/>
            </a:lvl1pPr>
          </a:lstStyle>
          <a:p>
            <a:pPr>
              <a:defRPr/>
            </a:pPr>
            <a:endParaRPr lang="it-IT" altLang="it-IT"/>
          </a:p>
        </p:txBody>
      </p:sp>
      <p:sp>
        <p:nvSpPr>
          <p:cNvPr id="9" name="Footer Placeholder 5">
            <a:extLst>
              <a:ext uri="{FF2B5EF4-FFF2-40B4-BE49-F238E27FC236}">
                <a16:creationId xmlns:a16="http://schemas.microsoft.com/office/drawing/2014/main" id="{0F1CB0C5-A3ED-E445-AF94-AE4B02F9F0FC}"/>
              </a:ext>
            </a:extLst>
          </p:cNvPr>
          <p:cNvSpPr>
            <a:spLocks noGrp="1"/>
          </p:cNvSpPr>
          <p:nvPr>
            <p:ph type="ftr" sz="quarter" idx="15"/>
          </p:nvPr>
        </p:nvSpPr>
        <p:spPr/>
        <p:txBody>
          <a:bodyPr/>
          <a:lstStyle>
            <a:lvl1pPr>
              <a:defRPr/>
            </a:lvl1pPr>
          </a:lstStyle>
          <a:p>
            <a:pPr>
              <a:defRPr/>
            </a:pPr>
            <a:endParaRPr lang="it-IT" altLang="it-IT"/>
          </a:p>
        </p:txBody>
      </p:sp>
      <p:sp>
        <p:nvSpPr>
          <p:cNvPr id="10" name="Slide Number Placeholder 6">
            <a:extLst>
              <a:ext uri="{FF2B5EF4-FFF2-40B4-BE49-F238E27FC236}">
                <a16:creationId xmlns:a16="http://schemas.microsoft.com/office/drawing/2014/main" id="{E8F0E83C-DEE1-0641-AB3C-D127DED3E526}"/>
              </a:ext>
            </a:extLst>
          </p:cNvPr>
          <p:cNvSpPr>
            <a:spLocks noGrp="1"/>
          </p:cNvSpPr>
          <p:nvPr>
            <p:ph type="sldNum" sz="quarter" idx="16"/>
          </p:nvPr>
        </p:nvSpPr>
        <p:spPr>
          <a:xfrm>
            <a:off x="511175" y="4983163"/>
            <a:ext cx="585788" cy="365125"/>
          </a:xfrm>
        </p:spPr>
        <p:txBody>
          <a:bodyPr/>
          <a:lstStyle>
            <a:lvl1pPr>
              <a:defRPr/>
            </a:lvl1pPr>
          </a:lstStyle>
          <a:p>
            <a:pPr>
              <a:defRPr/>
            </a:pPr>
            <a:fld id="{1FBAD373-303E-DC4E-9AF4-5AB18EDD11FC}" type="slidenum">
              <a:rPr lang="it-IT" altLang="it-IT"/>
              <a:pPr>
                <a:defRPr/>
              </a:pPr>
              <a:t>‹N›</a:t>
            </a:fld>
            <a:endParaRPr lang="it-IT" altLang="it-IT"/>
          </a:p>
        </p:txBody>
      </p:sp>
    </p:spTree>
    <p:extLst>
      <p:ext uri="{BB962C8B-B14F-4D97-AF65-F5344CB8AC3E}">
        <p14:creationId xmlns:p14="http://schemas.microsoft.com/office/powerpoint/2010/main" val="4040384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912F4DDA-5CB3-214A-A754-579F265E7F6A}"/>
              </a:ext>
            </a:extLst>
          </p:cNvPr>
          <p:cNvSpPr>
            <a:spLocks/>
          </p:cNvSpPr>
          <p:nvPr/>
        </p:nvSpPr>
        <p:spPr bwMode="auto">
          <a:xfrm flipV="1">
            <a:off x="0" y="4910138"/>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it-IT"/>
              <a:t>Modifica gli stili del testo dello schema
Secondo livello
Terzo livello
Quarto livello
Quinto livello</a:t>
            </a:r>
            <a:endParaRPr lang="en-US" dirty="0"/>
          </a:p>
        </p:txBody>
      </p:sp>
      <p:sp>
        <p:nvSpPr>
          <p:cNvPr id="6" name="Date Placeholder 4">
            <a:extLst>
              <a:ext uri="{FF2B5EF4-FFF2-40B4-BE49-F238E27FC236}">
                <a16:creationId xmlns:a16="http://schemas.microsoft.com/office/drawing/2014/main" id="{6FC208D8-2C78-F149-A0A7-65822F9B9747}"/>
              </a:ext>
            </a:extLst>
          </p:cNvPr>
          <p:cNvSpPr>
            <a:spLocks noGrp="1"/>
          </p:cNvSpPr>
          <p:nvPr>
            <p:ph type="dt" sz="half" idx="14"/>
          </p:nvPr>
        </p:nvSpPr>
        <p:spPr/>
        <p:txBody>
          <a:bodyPr/>
          <a:lstStyle>
            <a:lvl1pPr>
              <a:defRPr/>
            </a:lvl1pPr>
          </a:lstStyle>
          <a:p>
            <a:pPr>
              <a:defRPr/>
            </a:pPr>
            <a:endParaRPr lang="it-IT" altLang="it-IT"/>
          </a:p>
        </p:txBody>
      </p:sp>
      <p:sp>
        <p:nvSpPr>
          <p:cNvPr id="7" name="Footer Placeholder 5">
            <a:extLst>
              <a:ext uri="{FF2B5EF4-FFF2-40B4-BE49-F238E27FC236}">
                <a16:creationId xmlns:a16="http://schemas.microsoft.com/office/drawing/2014/main" id="{5DD61D67-B633-394C-A4C7-497929632578}"/>
              </a:ext>
            </a:extLst>
          </p:cNvPr>
          <p:cNvSpPr>
            <a:spLocks noGrp="1"/>
          </p:cNvSpPr>
          <p:nvPr>
            <p:ph type="ftr" sz="quarter" idx="15"/>
          </p:nvPr>
        </p:nvSpPr>
        <p:spPr/>
        <p:txBody>
          <a:bodyPr/>
          <a:lstStyle>
            <a:lvl1pPr>
              <a:defRPr/>
            </a:lvl1pPr>
          </a:lstStyle>
          <a:p>
            <a:pPr>
              <a:defRPr/>
            </a:pPr>
            <a:endParaRPr lang="it-IT" altLang="it-IT"/>
          </a:p>
        </p:txBody>
      </p:sp>
      <p:sp>
        <p:nvSpPr>
          <p:cNvPr id="8" name="Slide Number Placeholder 6">
            <a:extLst>
              <a:ext uri="{FF2B5EF4-FFF2-40B4-BE49-F238E27FC236}">
                <a16:creationId xmlns:a16="http://schemas.microsoft.com/office/drawing/2014/main" id="{1BAD05AE-CB1E-134F-8A73-27D8211440F2}"/>
              </a:ext>
            </a:extLst>
          </p:cNvPr>
          <p:cNvSpPr>
            <a:spLocks noGrp="1"/>
          </p:cNvSpPr>
          <p:nvPr>
            <p:ph type="sldNum" sz="quarter" idx="16"/>
          </p:nvPr>
        </p:nvSpPr>
        <p:spPr>
          <a:xfrm>
            <a:off x="511175" y="4983163"/>
            <a:ext cx="585788" cy="365125"/>
          </a:xfrm>
        </p:spPr>
        <p:txBody>
          <a:bodyPr/>
          <a:lstStyle>
            <a:lvl1pPr>
              <a:defRPr/>
            </a:lvl1pPr>
          </a:lstStyle>
          <a:p>
            <a:pPr>
              <a:defRPr/>
            </a:pPr>
            <a:fld id="{CB738CA0-EEE8-794A-AA7A-7E39F4E5D5E9}" type="slidenum">
              <a:rPr lang="it-IT" altLang="it-IT"/>
              <a:pPr>
                <a:defRPr/>
              </a:pPr>
              <a:t>‹N›</a:t>
            </a:fld>
            <a:endParaRPr lang="it-IT" altLang="it-IT"/>
          </a:p>
        </p:txBody>
      </p:sp>
    </p:spTree>
    <p:extLst>
      <p:ext uri="{BB962C8B-B14F-4D97-AF65-F5344CB8AC3E}">
        <p14:creationId xmlns:p14="http://schemas.microsoft.com/office/powerpoint/2010/main" val="21296342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856EDEE7-6149-904A-9F8A-182BF1D70D31}"/>
              </a:ext>
            </a:extLst>
          </p:cNvPr>
          <p:cNvSpPr>
            <a:spLocks/>
          </p:cNvSpPr>
          <p:nvPr/>
        </p:nvSpPr>
        <p:spPr bwMode="auto">
          <a:xfrm flipV="1">
            <a:off x="0" y="711200"/>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
Secondo livello
Terzo livello
Quarto livello
Quinto livello</a:t>
            </a:r>
            <a:endParaRPr lang="en-US" dirty="0"/>
          </a:p>
        </p:txBody>
      </p:sp>
      <p:sp>
        <p:nvSpPr>
          <p:cNvPr id="5" name="Date Placeholder 3">
            <a:extLst>
              <a:ext uri="{FF2B5EF4-FFF2-40B4-BE49-F238E27FC236}">
                <a16:creationId xmlns:a16="http://schemas.microsoft.com/office/drawing/2014/main" id="{7269A315-3BB3-8B4D-848E-1E8054EEE17F}"/>
              </a:ext>
            </a:extLst>
          </p:cNvPr>
          <p:cNvSpPr>
            <a:spLocks noGrp="1"/>
          </p:cNvSpPr>
          <p:nvPr>
            <p:ph type="dt" sz="half" idx="10"/>
          </p:nvPr>
        </p:nvSpPr>
        <p:spPr/>
        <p:txBody>
          <a:bodyPr/>
          <a:lstStyle>
            <a:lvl1pPr>
              <a:defRPr/>
            </a:lvl1pPr>
          </a:lstStyle>
          <a:p>
            <a:pPr>
              <a:defRPr/>
            </a:pPr>
            <a:endParaRPr lang="it-IT" altLang="it-IT"/>
          </a:p>
        </p:txBody>
      </p:sp>
      <p:sp>
        <p:nvSpPr>
          <p:cNvPr id="6" name="Footer Placeholder 4">
            <a:extLst>
              <a:ext uri="{FF2B5EF4-FFF2-40B4-BE49-F238E27FC236}">
                <a16:creationId xmlns:a16="http://schemas.microsoft.com/office/drawing/2014/main" id="{1D6FFB79-27A7-DC4B-B769-26247F95A95F}"/>
              </a:ext>
            </a:extLst>
          </p:cNvPr>
          <p:cNvSpPr>
            <a:spLocks noGrp="1"/>
          </p:cNvSpPr>
          <p:nvPr>
            <p:ph type="ftr" sz="quarter" idx="11"/>
          </p:nvPr>
        </p:nvSpPr>
        <p:spPr/>
        <p:txBody>
          <a:bodyPr/>
          <a:lstStyle>
            <a:lvl1pPr>
              <a:defRPr/>
            </a:lvl1pPr>
          </a:lstStyle>
          <a:p>
            <a:pPr>
              <a:defRPr/>
            </a:pPr>
            <a:endParaRPr lang="it-IT" altLang="it-IT"/>
          </a:p>
        </p:txBody>
      </p:sp>
      <p:sp>
        <p:nvSpPr>
          <p:cNvPr id="7" name="Slide Number Placeholder 5">
            <a:extLst>
              <a:ext uri="{FF2B5EF4-FFF2-40B4-BE49-F238E27FC236}">
                <a16:creationId xmlns:a16="http://schemas.microsoft.com/office/drawing/2014/main" id="{C9EDB216-1AE8-C94C-A2DB-4CD73ECC6604}"/>
              </a:ext>
            </a:extLst>
          </p:cNvPr>
          <p:cNvSpPr>
            <a:spLocks noGrp="1"/>
          </p:cNvSpPr>
          <p:nvPr>
            <p:ph type="sldNum" sz="quarter" idx="12"/>
          </p:nvPr>
        </p:nvSpPr>
        <p:spPr/>
        <p:txBody>
          <a:bodyPr/>
          <a:lstStyle>
            <a:lvl1pPr>
              <a:defRPr/>
            </a:lvl1pPr>
          </a:lstStyle>
          <a:p>
            <a:pPr>
              <a:defRPr/>
            </a:pPr>
            <a:fld id="{2349A7F7-B01E-5347-A908-B9157E550FBE}" type="slidenum">
              <a:rPr lang="it-IT" altLang="it-IT"/>
              <a:pPr>
                <a:defRPr/>
              </a:pPr>
              <a:t>‹N›</a:t>
            </a:fld>
            <a:endParaRPr lang="it-IT" altLang="it-IT"/>
          </a:p>
        </p:txBody>
      </p:sp>
    </p:spTree>
    <p:extLst>
      <p:ext uri="{BB962C8B-B14F-4D97-AF65-F5344CB8AC3E}">
        <p14:creationId xmlns:p14="http://schemas.microsoft.com/office/powerpoint/2010/main" val="4085966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C7D952CC-657B-4E47-9343-77098BB33D75}"/>
              </a:ext>
            </a:extLst>
          </p:cNvPr>
          <p:cNvSpPr>
            <a:spLocks/>
          </p:cNvSpPr>
          <p:nvPr/>
        </p:nvSpPr>
        <p:spPr bwMode="auto">
          <a:xfrm flipV="1">
            <a:off x="0" y="711200"/>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Vertical Title 1"/>
          <p:cNvSpPr>
            <a:spLocks noGrp="1"/>
          </p:cNvSpPr>
          <p:nvPr>
            <p:ph type="title" orient="vert"/>
          </p:nvPr>
        </p:nvSpPr>
        <p:spPr>
          <a:xfrm>
            <a:off x="6878535" y="627406"/>
            <a:ext cx="1656132"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it-IT"/>
              <a:t>Modifica gli stili del testo dello schema
Secondo livello
Terzo livello
Quarto livello
Quinto livello</a:t>
            </a:r>
            <a:endParaRPr lang="en-US" dirty="0"/>
          </a:p>
        </p:txBody>
      </p:sp>
      <p:sp>
        <p:nvSpPr>
          <p:cNvPr id="5" name="Date Placeholder 3">
            <a:extLst>
              <a:ext uri="{FF2B5EF4-FFF2-40B4-BE49-F238E27FC236}">
                <a16:creationId xmlns:a16="http://schemas.microsoft.com/office/drawing/2014/main" id="{AED4E378-9C14-3645-B7C8-3365216D98E0}"/>
              </a:ext>
            </a:extLst>
          </p:cNvPr>
          <p:cNvSpPr>
            <a:spLocks noGrp="1"/>
          </p:cNvSpPr>
          <p:nvPr>
            <p:ph type="dt" sz="half" idx="10"/>
          </p:nvPr>
        </p:nvSpPr>
        <p:spPr/>
        <p:txBody>
          <a:bodyPr/>
          <a:lstStyle>
            <a:lvl1pPr>
              <a:defRPr/>
            </a:lvl1pPr>
          </a:lstStyle>
          <a:p>
            <a:pPr>
              <a:defRPr/>
            </a:pPr>
            <a:endParaRPr lang="it-IT" altLang="it-IT"/>
          </a:p>
        </p:txBody>
      </p:sp>
      <p:sp>
        <p:nvSpPr>
          <p:cNvPr id="6" name="Footer Placeholder 4">
            <a:extLst>
              <a:ext uri="{FF2B5EF4-FFF2-40B4-BE49-F238E27FC236}">
                <a16:creationId xmlns:a16="http://schemas.microsoft.com/office/drawing/2014/main" id="{DCB783A3-AB07-EC4C-B0DE-BD866D475981}"/>
              </a:ext>
            </a:extLst>
          </p:cNvPr>
          <p:cNvSpPr>
            <a:spLocks noGrp="1"/>
          </p:cNvSpPr>
          <p:nvPr>
            <p:ph type="ftr" sz="quarter" idx="11"/>
          </p:nvPr>
        </p:nvSpPr>
        <p:spPr/>
        <p:txBody>
          <a:bodyPr/>
          <a:lstStyle>
            <a:lvl1pPr>
              <a:defRPr/>
            </a:lvl1pPr>
          </a:lstStyle>
          <a:p>
            <a:pPr>
              <a:defRPr/>
            </a:pPr>
            <a:endParaRPr lang="it-IT" altLang="it-IT"/>
          </a:p>
        </p:txBody>
      </p:sp>
      <p:sp>
        <p:nvSpPr>
          <p:cNvPr id="7" name="Slide Number Placeholder 5">
            <a:extLst>
              <a:ext uri="{FF2B5EF4-FFF2-40B4-BE49-F238E27FC236}">
                <a16:creationId xmlns:a16="http://schemas.microsoft.com/office/drawing/2014/main" id="{B7A9BB71-45CD-C343-9C92-8F5B66369B0D}"/>
              </a:ext>
            </a:extLst>
          </p:cNvPr>
          <p:cNvSpPr>
            <a:spLocks noGrp="1"/>
          </p:cNvSpPr>
          <p:nvPr>
            <p:ph type="sldNum" sz="quarter" idx="12"/>
          </p:nvPr>
        </p:nvSpPr>
        <p:spPr/>
        <p:txBody>
          <a:bodyPr/>
          <a:lstStyle>
            <a:lvl1pPr>
              <a:defRPr/>
            </a:lvl1pPr>
          </a:lstStyle>
          <a:p>
            <a:pPr>
              <a:defRPr/>
            </a:pPr>
            <a:fld id="{2BA1EEA6-E7ED-FC43-B258-C56AC5FC0E2C}" type="slidenum">
              <a:rPr lang="it-IT" altLang="it-IT"/>
              <a:pPr>
                <a:defRPr/>
              </a:pPr>
              <a:t>‹N›</a:t>
            </a:fld>
            <a:endParaRPr lang="it-IT" altLang="it-IT"/>
          </a:p>
        </p:txBody>
      </p:sp>
    </p:spTree>
    <p:extLst>
      <p:ext uri="{BB962C8B-B14F-4D97-AF65-F5344CB8AC3E}">
        <p14:creationId xmlns:p14="http://schemas.microsoft.com/office/powerpoint/2010/main" val="1387821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46E13819-743B-A04F-806A-388D45CC2A2C}"/>
              </a:ext>
            </a:extLst>
          </p:cNvPr>
          <p:cNvSpPr>
            <a:spLocks/>
          </p:cNvSpPr>
          <p:nvPr/>
        </p:nvSpPr>
        <p:spPr bwMode="auto">
          <a:xfrm flipV="1">
            <a:off x="0" y="711200"/>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title"/>
          </p:nvPr>
        </p:nvSpPr>
        <p:spPr>
          <a:xfrm>
            <a:off x="1945201" y="624110"/>
            <a:ext cx="6589199"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it-IT"/>
              <a:t>Modifica gli stili del testo dello schema
Secondo livello
Terzo livello
Quarto livello
Quinto livello</a:t>
            </a:r>
            <a:endParaRPr lang="en-US" dirty="0"/>
          </a:p>
        </p:txBody>
      </p:sp>
      <p:sp>
        <p:nvSpPr>
          <p:cNvPr id="5" name="Date Placeholder 3">
            <a:extLst>
              <a:ext uri="{FF2B5EF4-FFF2-40B4-BE49-F238E27FC236}">
                <a16:creationId xmlns:a16="http://schemas.microsoft.com/office/drawing/2014/main" id="{74600384-630F-3C44-82AE-BC54A61D3128}"/>
              </a:ext>
            </a:extLst>
          </p:cNvPr>
          <p:cNvSpPr>
            <a:spLocks noGrp="1"/>
          </p:cNvSpPr>
          <p:nvPr>
            <p:ph type="dt" sz="half" idx="10"/>
          </p:nvPr>
        </p:nvSpPr>
        <p:spPr/>
        <p:txBody>
          <a:bodyPr/>
          <a:lstStyle>
            <a:lvl1pPr>
              <a:defRPr/>
            </a:lvl1pPr>
          </a:lstStyle>
          <a:p>
            <a:pPr>
              <a:defRPr/>
            </a:pPr>
            <a:endParaRPr lang="it-IT" altLang="it-IT"/>
          </a:p>
        </p:txBody>
      </p:sp>
      <p:sp>
        <p:nvSpPr>
          <p:cNvPr id="6" name="Footer Placeholder 4">
            <a:extLst>
              <a:ext uri="{FF2B5EF4-FFF2-40B4-BE49-F238E27FC236}">
                <a16:creationId xmlns:a16="http://schemas.microsoft.com/office/drawing/2014/main" id="{11C47766-27D3-3344-8B02-B9D5EC394A67}"/>
              </a:ext>
            </a:extLst>
          </p:cNvPr>
          <p:cNvSpPr>
            <a:spLocks noGrp="1"/>
          </p:cNvSpPr>
          <p:nvPr>
            <p:ph type="ftr" sz="quarter" idx="11"/>
          </p:nvPr>
        </p:nvSpPr>
        <p:spPr/>
        <p:txBody>
          <a:bodyPr/>
          <a:lstStyle>
            <a:lvl1pPr>
              <a:defRPr/>
            </a:lvl1pPr>
          </a:lstStyle>
          <a:p>
            <a:pPr>
              <a:defRPr/>
            </a:pPr>
            <a:endParaRPr lang="it-IT" altLang="it-IT"/>
          </a:p>
        </p:txBody>
      </p:sp>
      <p:sp>
        <p:nvSpPr>
          <p:cNvPr id="7" name="Slide Number Placeholder 5">
            <a:extLst>
              <a:ext uri="{FF2B5EF4-FFF2-40B4-BE49-F238E27FC236}">
                <a16:creationId xmlns:a16="http://schemas.microsoft.com/office/drawing/2014/main" id="{8BD7CE33-2878-4648-B1BD-81800D9D9550}"/>
              </a:ext>
            </a:extLst>
          </p:cNvPr>
          <p:cNvSpPr>
            <a:spLocks noGrp="1"/>
          </p:cNvSpPr>
          <p:nvPr>
            <p:ph type="sldNum" sz="quarter" idx="12"/>
          </p:nvPr>
        </p:nvSpPr>
        <p:spPr/>
        <p:txBody>
          <a:bodyPr/>
          <a:lstStyle>
            <a:lvl1pPr>
              <a:defRPr/>
            </a:lvl1pPr>
          </a:lstStyle>
          <a:p>
            <a:pPr>
              <a:defRPr/>
            </a:pPr>
            <a:fld id="{4052394C-ACC5-204A-9A35-158CEC479D8D}" type="slidenum">
              <a:rPr lang="it-IT" altLang="it-IT"/>
              <a:pPr>
                <a:defRPr/>
              </a:pPr>
              <a:t>‹N›</a:t>
            </a:fld>
            <a:endParaRPr lang="it-IT" altLang="it-IT"/>
          </a:p>
        </p:txBody>
      </p:sp>
    </p:spTree>
    <p:extLst>
      <p:ext uri="{BB962C8B-B14F-4D97-AF65-F5344CB8AC3E}">
        <p14:creationId xmlns:p14="http://schemas.microsoft.com/office/powerpoint/2010/main" val="175782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E167CFA2-BCFE-3D40-B43A-72E1412F355D}"/>
              </a:ext>
            </a:extLst>
          </p:cNvPr>
          <p:cNvSpPr>
            <a:spLocks/>
          </p:cNvSpPr>
          <p:nvPr/>
        </p:nvSpPr>
        <p:spPr bwMode="auto">
          <a:xfrm flipV="1">
            <a:off x="0" y="3167063"/>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942415" y="3581400"/>
            <a:ext cx="6591985"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5" name="Date Placeholder 3">
            <a:extLst>
              <a:ext uri="{FF2B5EF4-FFF2-40B4-BE49-F238E27FC236}">
                <a16:creationId xmlns:a16="http://schemas.microsoft.com/office/drawing/2014/main" id="{60F354C6-4260-8D4E-A649-813007521FBF}"/>
              </a:ext>
            </a:extLst>
          </p:cNvPr>
          <p:cNvSpPr>
            <a:spLocks noGrp="1"/>
          </p:cNvSpPr>
          <p:nvPr>
            <p:ph type="dt" sz="half" idx="10"/>
          </p:nvPr>
        </p:nvSpPr>
        <p:spPr/>
        <p:txBody>
          <a:bodyPr/>
          <a:lstStyle>
            <a:lvl1pPr>
              <a:defRPr/>
            </a:lvl1pPr>
          </a:lstStyle>
          <a:p>
            <a:pPr>
              <a:defRPr/>
            </a:pPr>
            <a:endParaRPr lang="it-IT" altLang="it-IT"/>
          </a:p>
        </p:txBody>
      </p:sp>
      <p:sp>
        <p:nvSpPr>
          <p:cNvPr id="6" name="Footer Placeholder 4">
            <a:extLst>
              <a:ext uri="{FF2B5EF4-FFF2-40B4-BE49-F238E27FC236}">
                <a16:creationId xmlns:a16="http://schemas.microsoft.com/office/drawing/2014/main" id="{07B7FD3F-D36C-5441-828D-03F530A781C9}"/>
              </a:ext>
            </a:extLst>
          </p:cNvPr>
          <p:cNvSpPr>
            <a:spLocks noGrp="1"/>
          </p:cNvSpPr>
          <p:nvPr>
            <p:ph type="ftr" sz="quarter" idx="11"/>
          </p:nvPr>
        </p:nvSpPr>
        <p:spPr/>
        <p:txBody>
          <a:bodyPr/>
          <a:lstStyle>
            <a:lvl1pPr>
              <a:defRPr/>
            </a:lvl1pPr>
          </a:lstStyle>
          <a:p>
            <a:pPr>
              <a:defRPr/>
            </a:pPr>
            <a:endParaRPr lang="it-IT" altLang="it-IT"/>
          </a:p>
        </p:txBody>
      </p:sp>
      <p:sp>
        <p:nvSpPr>
          <p:cNvPr id="7" name="Slide Number Placeholder 5">
            <a:extLst>
              <a:ext uri="{FF2B5EF4-FFF2-40B4-BE49-F238E27FC236}">
                <a16:creationId xmlns:a16="http://schemas.microsoft.com/office/drawing/2014/main" id="{19ABC8B5-D243-EF43-AD09-136CC500D5BE}"/>
              </a:ext>
            </a:extLst>
          </p:cNvPr>
          <p:cNvSpPr>
            <a:spLocks noGrp="1"/>
          </p:cNvSpPr>
          <p:nvPr>
            <p:ph type="sldNum" sz="quarter" idx="12"/>
          </p:nvPr>
        </p:nvSpPr>
        <p:spPr>
          <a:xfrm>
            <a:off x="511175" y="3244850"/>
            <a:ext cx="585788" cy="365125"/>
          </a:xfrm>
        </p:spPr>
        <p:txBody>
          <a:bodyPr/>
          <a:lstStyle>
            <a:lvl1pPr>
              <a:defRPr/>
            </a:lvl1pPr>
          </a:lstStyle>
          <a:p>
            <a:pPr>
              <a:defRPr/>
            </a:pPr>
            <a:fld id="{35142D07-BFF8-6A46-8439-9BFAB95D352F}" type="slidenum">
              <a:rPr lang="it-IT" altLang="it-IT"/>
              <a:pPr>
                <a:defRPr/>
              </a:pPr>
              <a:t>‹N›</a:t>
            </a:fld>
            <a:endParaRPr lang="it-IT" altLang="it-IT"/>
          </a:p>
        </p:txBody>
      </p:sp>
    </p:spTree>
    <p:extLst>
      <p:ext uri="{BB962C8B-B14F-4D97-AF65-F5344CB8AC3E}">
        <p14:creationId xmlns:p14="http://schemas.microsoft.com/office/powerpoint/2010/main" val="284056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7455926-EBD4-6D40-99BB-985E819A80EC}"/>
              </a:ext>
            </a:extLst>
          </p:cNvPr>
          <p:cNvSpPr>
            <a:spLocks/>
          </p:cNvSpPr>
          <p:nvPr/>
        </p:nvSpPr>
        <p:spPr bwMode="auto">
          <a:xfrm flipV="1">
            <a:off x="0" y="711200"/>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it-IT"/>
              <a:t>Modifica gli stili del testo dello schema
Secondo livello
Terzo livello
Quarto livello
Quinto livello</a:t>
            </a:r>
            <a:endParaRPr lang="en-US" dirty="0"/>
          </a:p>
        </p:txBody>
      </p:sp>
      <p:sp>
        <p:nvSpPr>
          <p:cNvPr id="6" name="Date Placeholder 4">
            <a:extLst>
              <a:ext uri="{FF2B5EF4-FFF2-40B4-BE49-F238E27FC236}">
                <a16:creationId xmlns:a16="http://schemas.microsoft.com/office/drawing/2014/main" id="{61C330C7-25F3-D447-A878-1CC93B6C3B17}"/>
              </a:ext>
            </a:extLst>
          </p:cNvPr>
          <p:cNvSpPr>
            <a:spLocks noGrp="1"/>
          </p:cNvSpPr>
          <p:nvPr>
            <p:ph type="dt" sz="half" idx="10"/>
          </p:nvPr>
        </p:nvSpPr>
        <p:spPr/>
        <p:txBody>
          <a:bodyPr/>
          <a:lstStyle>
            <a:lvl1pPr>
              <a:defRPr/>
            </a:lvl1pPr>
          </a:lstStyle>
          <a:p>
            <a:pPr>
              <a:defRPr/>
            </a:pPr>
            <a:endParaRPr lang="it-IT" altLang="it-IT"/>
          </a:p>
        </p:txBody>
      </p:sp>
      <p:sp>
        <p:nvSpPr>
          <p:cNvPr id="7" name="Footer Placeholder 5">
            <a:extLst>
              <a:ext uri="{FF2B5EF4-FFF2-40B4-BE49-F238E27FC236}">
                <a16:creationId xmlns:a16="http://schemas.microsoft.com/office/drawing/2014/main" id="{EFEA6072-0C33-C748-81BE-204BDDE82CCE}"/>
              </a:ext>
            </a:extLst>
          </p:cNvPr>
          <p:cNvSpPr>
            <a:spLocks noGrp="1"/>
          </p:cNvSpPr>
          <p:nvPr>
            <p:ph type="ftr" sz="quarter" idx="11"/>
          </p:nvPr>
        </p:nvSpPr>
        <p:spPr/>
        <p:txBody>
          <a:bodyPr/>
          <a:lstStyle>
            <a:lvl1pPr>
              <a:defRPr/>
            </a:lvl1pPr>
          </a:lstStyle>
          <a:p>
            <a:pPr>
              <a:defRPr/>
            </a:pPr>
            <a:endParaRPr lang="it-IT" altLang="it-IT"/>
          </a:p>
        </p:txBody>
      </p:sp>
      <p:sp>
        <p:nvSpPr>
          <p:cNvPr id="9" name="Slide Number Placeholder 5">
            <a:extLst>
              <a:ext uri="{FF2B5EF4-FFF2-40B4-BE49-F238E27FC236}">
                <a16:creationId xmlns:a16="http://schemas.microsoft.com/office/drawing/2014/main" id="{38C8CBC6-545F-2A48-8D3E-1F8D4AE19B85}"/>
              </a:ext>
            </a:extLst>
          </p:cNvPr>
          <p:cNvSpPr>
            <a:spLocks noGrp="1"/>
          </p:cNvSpPr>
          <p:nvPr>
            <p:ph type="sldNum" sz="quarter" idx="12"/>
          </p:nvPr>
        </p:nvSpPr>
        <p:spPr/>
        <p:txBody>
          <a:bodyPr/>
          <a:lstStyle>
            <a:lvl1pPr>
              <a:defRPr/>
            </a:lvl1pPr>
          </a:lstStyle>
          <a:p>
            <a:pPr>
              <a:defRPr/>
            </a:pPr>
            <a:fld id="{46C6FC1B-710D-724A-860C-7B16024DF606}" type="slidenum">
              <a:rPr lang="it-IT" altLang="it-IT"/>
              <a:pPr>
                <a:defRPr/>
              </a:pPr>
              <a:t>‹N›</a:t>
            </a:fld>
            <a:endParaRPr lang="it-IT" altLang="it-IT"/>
          </a:p>
        </p:txBody>
      </p:sp>
    </p:spTree>
    <p:extLst>
      <p:ext uri="{BB962C8B-B14F-4D97-AF65-F5344CB8AC3E}">
        <p14:creationId xmlns:p14="http://schemas.microsoft.com/office/powerpoint/2010/main" val="333351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7" name="Freeform 11">
            <a:extLst>
              <a:ext uri="{FF2B5EF4-FFF2-40B4-BE49-F238E27FC236}">
                <a16:creationId xmlns:a16="http://schemas.microsoft.com/office/drawing/2014/main" id="{74B0AD76-85B2-4349-A9F3-24FC3C1BC78A}"/>
              </a:ext>
            </a:extLst>
          </p:cNvPr>
          <p:cNvSpPr>
            <a:spLocks/>
          </p:cNvSpPr>
          <p:nvPr/>
        </p:nvSpPr>
        <p:spPr bwMode="auto">
          <a:xfrm flipV="1">
            <a:off x="0" y="711200"/>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1942415" y="2802888"/>
            <a:ext cx="3197532" cy="3105703"/>
          </a:xfrm>
        </p:spPr>
        <p:txBody>
          <a:bodyPr>
            <a:normAutofit/>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it-IT"/>
              <a:t>Modifica gli stili del testo dello schema
Secondo livello
Terzo livello
Quarto livello
Quinto livello</a:t>
            </a:r>
            <a:endParaRPr lang="en-US" dirty="0"/>
          </a:p>
        </p:txBody>
      </p:sp>
      <p:sp>
        <p:nvSpPr>
          <p:cNvPr id="8" name="Date Placeholder 6">
            <a:extLst>
              <a:ext uri="{FF2B5EF4-FFF2-40B4-BE49-F238E27FC236}">
                <a16:creationId xmlns:a16="http://schemas.microsoft.com/office/drawing/2014/main" id="{BB8D67AF-D2BF-7A4A-BB5B-4AD57D3324B0}"/>
              </a:ext>
            </a:extLst>
          </p:cNvPr>
          <p:cNvSpPr>
            <a:spLocks noGrp="1"/>
          </p:cNvSpPr>
          <p:nvPr>
            <p:ph type="dt" sz="half" idx="10"/>
          </p:nvPr>
        </p:nvSpPr>
        <p:spPr/>
        <p:txBody>
          <a:bodyPr/>
          <a:lstStyle>
            <a:lvl1pPr>
              <a:defRPr/>
            </a:lvl1pPr>
          </a:lstStyle>
          <a:p>
            <a:pPr>
              <a:defRPr/>
            </a:pPr>
            <a:endParaRPr lang="it-IT" altLang="it-IT"/>
          </a:p>
        </p:txBody>
      </p:sp>
      <p:sp>
        <p:nvSpPr>
          <p:cNvPr id="9" name="Footer Placeholder 7">
            <a:extLst>
              <a:ext uri="{FF2B5EF4-FFF2-40B4-BE49-F238E27FC236}">
                <a16:creationId xmlns:a16="http://schemas.microsoft.com/office/drawing/2014/main" id="{F330C1EF-E054-0244-AF44-234700305E30}"/>
              </a:ext>
            </a:extLst>
          </p:cNvPr>
          <p:cNvSpPr>
            <a:spLocks noGrp="1"/>
          </p:cNvSpPr>
          <p:nvPr>
            <p:ph type="ftr" sz="quarter" idx="11"/>
          </p:nvPr>
        </p:nvSpPr>
        <p:spPr/>
        <p:txBody>
          <a:bodyPr/>
          <a:lstStyle>
            <a:lvl1pPr>
              <a:defRPr/>
            </a:lvl1pPr>
          </a:lstStyle>
          <a:p>
            <a:pPr>
              <a:defRPr/>
            </a:pPr>
            <a:endParaRPr lang="it-IT" altLang="it-IT"/>
          </a:p>
        </p:txBody>
      </p:sp>
      <p:sp>
        <p:nvSpPr>
          <p:cNvPr id="11" name="Slide Number Placeholder 5">
            <a:extLst>
              <a:ext uri="{FF2B5EF4-FFF2-40B4-BE49-F238E27FC236}">
                <a16:creationId xmlns:a16="http://schemas.microsoft.com/office/drawing/2014/main" id="{BEAE0619-AB30-3A48-83D4-F806E797DE1D}"/>
              </a:ext>
            </a:extLst>
          </p:cNvPr>
          <p:cNvSpPr>
            <a:spLocks noGrp="1"/>
          </p:cNvSpPr>
          <p:nvPr>
            <p:ph type="sldNum" sz="quarter" idx="12"/>
          </p:nvPr>
        </p:nvSpPr>
        <p:spPr/>
        <p:txBody>
          <a:bodyPr/>
          <a:lstStyle>
            <a:lvl1pPr>
              <a:defRPr/>
            </a:lvl1pPr>
          </a:lstStyle>
          <a:p>
            <a:pPr>
              <a:defRPr/>
            </a:pPr>
            <a:fld id="{03E68F6E-6DB9-4F4E-87FB-63B0F4281EFA}" type="slidenum">
              <a:rPr lang="it-IT" altLang="it-IT"/>
              <a:pPr>
                <a:defRPr/>
              </a:pPr>
              <a:t>‹N›</a:t>
            </a:fld>
            <a:endParaRPr lang="it-IT" altLang="it-IT"/>
          </a:p>
        </p:txBody>
      </p:sp>
    </p:spTree>
    <p:extLst>
      <p:ext uri="{BB962C8B-B14F-4D97-AF65-F5344CB8AC3E}">
        <p14:creationId xmlns:p14="http://schemas.microsoft.com/office/powerpoint/2010/main" val="184860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FA3B20BD-5402-4347-A722-B54E6236F78E}"/>
              </a:ext>
            </a:extLst>
          </p:cNvPr>
          <p:cNvSpPr>
            <a:spLocks/>
          </p:cNvSpPr>
          <p:nvPr/>
        </p:nvSpPr>
        <p:spPr bwMode="auto">
          <a:xfrm flipV="1">
            <a:off x="0" y="711200"/>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title"/>
          </p:nvPr>
        </p:nvSpPr>
        <p:spPr>
          <a:xfrm>
            <a:off x="1945200" y="624110"/>
            <a:ext cx="6589200" cy="1280890"/>
          </a:xfrm>
        </p:spPr>
        <p:txBody>
          <a:bodyPr/>
          <a:lstStyle/>
          <a:p>
            <a:r>
              <a:rPr lang="it-IT"/>
              <a:t>Fare clic per modificare lo stile del titolo dello schema</a:t>
            </a:r>
            <a:endParaRPr lang="en-US" dirty="0"/>
          </a:p>
        </p:txBody>
      </p:sp>
      <p:sp>
        <p:nvSpPr>
          <p:cNvPr id="4" name="Date Placeholder 2">
            <a:extLst>
              <a:ext uri="{FF2B5EF4-FFF2-40B4-BE49-F238E27FC236}">
                <a16:creationId xmlns:a16="http://schemas.microsoft.com/office/drawing/2014/main" id="{79FB892E-0163-1E4A-A245-553968C64962}"/>
              </a:ext>
            </a:extLst>
          </p:cNvPr>
          <p:cNvSpPr>
            <a:spLocks noGrp="1"/>
          </p:cNvSpPr>
          <p:nvPr>
            <p:ph type="dt" sz="half" idx="10"/>
          </p:nvPr>
        </p:nvSpPr>
        <p:spPr/>
        <p:txBody>
          <a:bodyPr/>
          <a:lstStyle>
            <a:lvl1pPr>
              <a:defRPr/>
            </a:lvl1pPr>
          </a:lstStyle>
          <a:p>
            <a:pPr>
              <a:defRPr/>
            </a:pPr>
            <a:endParaRPr lang="it-IT" altLang="it-IT"/>
          </a:p>
        </p:txBody>
      </p:sp>
      <p:sp>
        <p:nvSpPr>
          <p:cNvPr id="5" name="Footer Placeholder 3">
            <a:extLst>
              <a:ext uri="{FF2B5EF4-FFF2-40B4-BE49-F238E27FC236}">
                <a16:creationId xmlns:a16="http://schemas.microsoft.com/office/drawing/2014/main" id="{54A85A74-2ACE-EF40-BE27-1DEFEA9FE50E}"/>
              </a:ext>
            </a:extLst>
          </p:cNvPr>
          <p:cNvSpPr>
            <a:spLocks noGrp="1"/>
          </p:cNvSpPr>
          <p:nvPr>
            <p:ph type="ftr" sz="quarter" idx="11"/>
          </p:nvPr>
        </p:nvSpPr>
        <p:spPr/>
        <p:txBody>
          <a:bodyPr/>
          <a:lstStyle>
            <a:lvl1pPr>
              <a:defRPr/>
            </a:lvl1pPr>
          </a:lstStyle>
          <a:p>
            <a:pPr>
              <a:defRPr/>
            </a:pPr>
            <a:endParaRPr lang="it-IT" altLang="it-IT"/>
          </a:p>
        </p:txBody>
      </p:sp>
      <p:sp>
        <p:nvSpPr>
          <p:cNvPr id="6" name="Slide Number Placeholder 4">
            <a:extLst>
              <a:ext uri="{FF2B5EF4-FFF2-40B4-BE49-F238E27FC236}">
                <a16:creationId xmlns:a16="http://schemas.microsoft.com/office/drawing/2014/main" id="{7F9716E1-4669-E248-86F8-5D978DC6871B}"/>
              </a:ext>
            </a:extLst>
          </p:cNvPr>
          <p:cNvSpPr>
            <a:spLocks noGrp="1"/>
          </p:cNvSpPr>
          <p:nvPr>
            <p:ph type="sldNum" sz="quarter" idx="12"/>
          </p:nvPr>
        </p:nvSpPr>
        <p:spPr/>
        <p:txBody>
          <a:bodyPr/>
          <a:lstStyle>
            <a:lvl1pPr>
              <a:defRPr/>
            </a:lvl1pPr>
          </a:lstStyle>
          <a:p>
            <a:pPr>
              <a:defRPr/>
            </a:pPr>
            <a:fld id="{0FFDB68D-74B8-2F4A-8BAB-6039C4668C2E}" type="slidenum">
              <a:rPr lang="it-IT" altLang="it-IT"/>
              <a:pPr>
                <a:defRPr/>
              </a:pPr>
              <a:t>‹N›</a:t>
            </a:fld>
            <a:endParaRPr lang="it-IT" altLang="it-IT"/>
          </a:p>
        </p:txBody>
      </p:sp>
    </p:spTree>
    <p:extLst>
      <p:ext uri="{BB962C8B-B14F-4D97-AF65-F5344CB8AC3E}">
        <p14:creationId xmlns:p14="http://schemas.microsoft.com/office/powerpoint/2010/main" val="3118878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315D960F-4906-C144-8440-A7EB0EB31BF7}"/>
              </a:ext>
            </a:extLst>
          </p:cNvPr>
          <p:cNvSpPr>
            <a:spLocks/>
          </p:cNvSpPr>
          <p:nvPr/>
        </p:nvSpPr>
        <p:spPr bwMode="auto">
          <a:xfrm flipV="1">
            <a:off x="0" y="711200"/>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 name="Date Placeholder 1">
            <a:extLst>
              <a:ext uri="{FF2B5EF4-FFF2-40B4-BE49-F238E27FC236}">
                <a16:creationId xmlns:a16="http://schemas.microsoft.com/office/drawing/2014/main" id="{49C72054-C315-F445-9BD8-9C9E0D2EB7F6}"/>
              </a:ext>
            </a:extLst>
          </p:cNvPr>
          <p:cNvSpPr>
            <a:spLocks noGrp="1"/>
          </p:cNvSpPr>
          <p:nvPr>
            <p:ph type="dt" sz="half" idx="10"/>
          </p:nvPr>
        </p:nvSpPr>
        <p:spPr/>
        <p:txBody>
          <a:bodyPr/>
          <a:lstStyle>
            <a:lvl1pPr>
              <a:defRPr/>
            </a:lvl1pPr>
          </a:lstStyle>
          <a:p>
            <a:pPr>
              <a:defRPr/>
            </a:pPr>
            <a:endParaRPr lang="it-IT" altLang="it-IT"/>
          </a:p>
        </p:txBody>
      </p:sp>
      <p:sp>
        <p:nvSpPr>
          <p:cNvPr id="4" name="Footer Placeholder 2">
            <a:extLst>
              <a:ext uri="{FF2B5EF4-FFF2-40B4-BE49-F238E27FC236}">
                <a16:creationId xmlns:a16="http://schemas.microsoft.com/office/drawing/2014/main" id="{C49AD94E-93A0-0642-8242-9A414DFE7051}"/>
              </a:ext>
            </a:extLst>
          </p:cNvPr>
          <p:cNvSpPr>
            <a:spLocks noGrp="1"/>
          </p:cNvSpPr>
          <p:nvPr>
            <p:ph type="ftr" sz="quarter" idx="11"/>
          </p:nvPr>
        </p:nvSpPr>
        <p:spPr/>
        <p:txBody>
          <a:bodyPr/>
          <a:lstStyle>
            <a:lvl1pPr>
              <a:defRPr/>
            </a:lvl1pPr>
          </a:lstStyle>
          <a:p>
            <a:pPr>
              <a:defRPr/>
            </a:pPr>
            <a:endParaRPr lang="it-IT" altLang="it-IT"/>
          </a:p>
        </p:txBody>
      </p:sp>
      <p:sp>
        <p:nvSpPr>
          <p:cNvPr id="5" name="Slide Number Placeholder 3">
            <a:extLst>
              <a:ext uri="{FF2B5EF4-FFF2-40B4-BE49-F238E27FC236}">
                <a16:creationId xmlns:a16="http://schemas.microsoft.com/office/drawing/2014/main" id="{750FCE07-E474-C74A-A6FA-FEF99E52E15B}"/>
              </a:ext>
            </a:extLst>
          </p:cNvPr>
          <p:cNvSpPr>
            <a:spLocks noGrp="1"/>
          </p:cNvSpPr>
          <p:nvPr>
            <p:ph type="sldNum" sz="quarter" idx="12"/>
          </p:nvPr>
        </p:nvSpPr>
        <p:spPr/>
        <p:txBody>
          <a:bodyPr/>
          <a:lstStyle>
            <a:lvl1pPr>
              <a:defRPr/>
            </a:lvl1pPr>
          </a:lstStyle>
          <a:p>
            <a:pPr>
              <a:defRPr/>
            </a:pPr>
            <a:fld id="{A5AF1EB8-0468-8446-A76D-FBA672C9C886}" type="slidenum">
              <a:rPr lang="it-IT" altLang="it-IT"/>
              <a:pPr>
                <a:defRPr/>
              </a:pPr>
              <a:t>‹N›</a:t>
            </a:fld>
            <a:endParaRPr lang="it-IT" altLang="it-IT"/>
          </a:p>
        </p:txBody>
      </p:sp>
    </p:spTree>
    <p:extLst>
      <p:ext uri="{BB962C8B-B14F-4D97-AF65-F5344CB8AC3E}">
        <p14:creationId xmlns:p14="http://schemas.microsoft.com/office/powerpoint/2010/main" val="2408965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BC1E0BD2-AECE-3942-9665-C2892A1573C0}"/>
              </a:ext>
            </a:extLst>
          </p:cNvPr>
          <p:cNvSpPr>
            <a:spLocks/>
          </p:cNvSpPr>
          <p:nvPr/>
        </p:nvSpPr>
        <p:spPr bwMode="auto">
          <a:xfrm flipV="1">
            <a:off x="0" y="711200"/>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title"/>
          </p:nvPr>
        </p:nvSpPr>
        <p:spPr>
          <a:xfrm>
            <a:off x="1942415" y="446088"/>
            <a:ext cx="2629584"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6" name="Date Placeholder 4">
            <a:extLst>
              <a:ext uri="{FF2B5EF4-FFF2-40B4-BE49-F238E27FC236}">
                <a16:creationId xmlns:a16="http://schemas.microsoft.com/office/drawing/2014/main" id="{39E7B28E-B2C1-1F4F-BFB3-B3560304FD66}"/>
              </a:ext>
            </a:extLst>
          </p:cNvPr>
          <p:cNvSpPr>
            <a:spLocks noGrp="1"/>
          </p:cNvSpPr>
          <p:nvPr>
            <p:ph type="dt" sz="half" idx="10"/>
          </p:nvPr>
        </p:nvSpPr>
        <p:spPr/>
        <p:txBody>
          <a:bodyPr/>
          <a:lstStyle>
            <a:lvl1pPr>
              <a:defRPr/>
            </a:lvl1pPr>
          </a:lstStyle>
          <a:p>
            <a:pPr>
              <a:defRPr/>
            </a:pPr>
            <a:endParaRPr lang="it-IT" altLang="it-IT"/>
          </a:p>
        </p:txBody>
      </p:sp>
      <p:sp>
        <p:nvSpPr>
          <p:cNvPr id="7" name="Footer Placeholder 5">
            <a:extLst>
              <a:ext uri="{FF2B5EF4-FFF2-40B4-BE49-F238E27FC236}">
                <a16:creationId xmlns:a16="http://schemas.microsoft.com/office/drawing/2014/main" id="{83F89364-88C0-1E45-82ED-FDB8FFA64B0C}"/>
              </a:ext>
            </a:extLst>
          </p:cNvPr>
          <p:cNvSpPr>
            <a:spLocks noGrp="1"/>
          </p:cNvSpPr>
          <p:nvPr>
            <p:ph type="ftr" sz="quarter" idx="11"/>
          </p:nvPr>
        </p:nvSpPr>
        <p:spPr/>
        <p:txBody>
          <a:bodyPr/>
          <a:lstStyle>
            <a:lvl1pPr>
              <a:defRPr/>
            </a:lvl1pPr>
          </a:lstStyle>
          <a:p>
            <a:pPr>
              <a:defRPr/>
            </a:pPr>
            <a:endParaRPr lang="it-IT" altLang="it-IT"/>
          </a:p>
        </p:txBody>
      </p:sp>
      <p:sp>
        <p:nvSpPr>
          <p:cNvPr id="8" name="Slide Number Placeholder 6">
            <a:extLst>
              <a:ext uri="{FF2B5EF4-FFF2-40B4-BE49-F238E27FC236}">
                <a16:creationId xmlns:a16="http://schemas.microsoft.com/office/drawing/2014/main" id="{5EA0456B-5402-7A4A-94E4-232B1224C521}"/>
              </a:ext>
            </a:extLst>
          </p:cNvPr>
          <p:cNvSpPr>
            <a:spLocks noGrp="1"/>
          </p:cNvSpPr>
          <p:nvPr>
            <p:ph type="sldNum" sz="quarter" idx="12"/>
          </p:nvPr>
        </p:nvSpPr>
        <p:spPr/>
        <p:txBody>
          <a:bodyPr/>
          <a:lstStyle>
            <a:lvl1pPr>
              <a:defRPr/>
            </a:lvl1pPr>
          </a:lstStyle>
          <a:p>
            <a:pPr>
              <a:defRPr/>
            </a:pPr>
            <a:fld id="{0E214AAD-A6F5-6D4B-9A1E-BDB75251B785}" type="slidenum">
              <a:rPr lang="it-IT" altLang="it-IT"/>
              <a:pPr>
                <a:defRPr/>
              </a:pPr>
              <a:t>‹N›</a:t>
            </a:fld>
            <a:endParaRPr lang="it-IT" altLang="it-IT"/>
          </a:p>
        </p:txBody>
      </p:sp>
    </p:spTree>
    <p:extLst>
      <p:ext uri="{BB962C8B-B14F-4D97-AF65-F5344CB8AC3E}">
        <p14:creationId xmlns:p14="http://schemas.microsoft.com/office/powerpoint/2010/main" val="335677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4EFF840-55E8-D841-A229-061FDA7F59DE}"/>
              </a:ext>
            </a:extLst>
          </p:cNvPr>
          <p:cNvSpPr>
            <a:spLocks/>
          </p:cNvSpPr>
          <p:nvPr/>
        </p:nvSpPr>
        <p:spPr bwMode="auto">
          <a:xfrm flipV="1">
            <a:off x="0" y="4910138"/>
            <a:ext cx="1358900" cy="508000"/>
          </a:xfrm>
          <a:custGeom>
            <a:avLst/>
            <a:gdLst>
              <a:gd name="T0" fmla="*/ 7908 w 7908"/>
              <a:gd name="T1" fmla="*/ 4694 h 10000"/>
              <a:gd name="T2" fmla="*/ 6575 w 7908"/>
              <a:gd name="T3" fmla="*/ 188 h 10000"/>
              <a:gd name="T4" fmla="*/ 6546 w 7908"/>
              <a:gd name="T5" fmla="*/ 94 h 10000"/>
              <a:gd name="T6" fmla="*/ 6463 w 7908"/>
              <a:gd name="T7" fmla="*/ 0 h 10000"/>
              <a:gd name="T8" fmla="*/ 5935 w 7908"/>
              <a:gd name="T9" fmla="*/ 0 h 10000"/>
              <a:gd name="T10" fmla="*/ 0 w 7908"/>
              <a:gd name="T11" fmla="*/ 62 h 10000"/>
              <a:gd name="T12" fmla="*/ 0 w 7908"/>
              <a:gd name="T13" fmla="*/ 10000 h 10000"/>
              <a:gd name="T14" fmla="*/ 5935 w 7908"/>
              <a:gd name="T15" fmla="*/ 9952 h 10000"/>
              <a:gd name="T16" fmla="*/ 6463 w 7908"/>
              <a:gd name="T17" fmla="*/ 9952 h 10000"/>
              <a:gd name="T18" fmla="*/ 6546 w 7908"/>
              <a:gd name="T19" fmla="*/ 9859 h 10000"/>
              <a:gd name="T20" fmla="*/ 6575 w 7908"/>
              <a:gd name="T21" fmla="*/ 9764 h 10000"/>
              <a:gd name="T22" fmla="*/ 7908 w 7908"/>
              <a:gd name="T23" fmla="*/ 5258 h 10000"/>
              <a:gd name="T24" fmla="*/ 7908 w 7908"/>
              <a:gd name="T25" fmla="*/ 4694 h 100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942415" y="634965"/>
            <a:ext cx="6591985"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noProof="0"/>
              <a:t>Fare clic sull'icona per inserire un'immagine</a:t>
            </a:r>
            <a:endParaRPr lang="en-US" noProof="0"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6" name="Date Placeholder 4">
            <a:extLst>
              <a:ext uri="{FF2B5EF4-FFF2-40B4-BE49-F238E27FC236}">
                <a16:creationId xmlns:a16="http://schemas.microsoft.com/office/drawing/2014/main" id="{44762448-B8AB-BF49-8E15-1D9B0F626887}"/>
              </a:ext>
            </a:extLst>
          </p:cNvPr>
          <p:cNvSpPr>
            <a:spLocks noGrp="1"/>
          </p:cNvSpPr>
          <p:nvPr>
            <p:ph type="dt" sz="half" idx="10"/>
          </p:nvPr>
        </p:nvSpPr>
        <p:spPr/>
        <p:txBody>
          <a:bodyPr/>
          <a:lstStyle>
            <a:lvl1pPr>
              <a:defRPr/>
            </a:lvl1pPr>
          </a:lstStyle>
          <a:p>
            <a:pPr>
              <a:defRPr/>
            </a:pPr>
            <a:endParaRPr lang="it-IT" altLang="it-IT"/>
          </a:p>
        </p:txBody>
      </p:sp>
      <p:sp>
        <p:nvSpPr>
          <p:cNvPr id="7" name="Footer Placeholder 5">
            <a:extLst>
              <a:ext uri="{FF2B5EF4-FFF2-40B4-BE49-F238E27FC236}">
                <a16:creationId xmlns:a16="http://schemas.microsoft.com/office/drawing/2014/main" id="{A97891E9-2D06-2146-9762-324298B57C4E}"/>
              </a:ext>
            </a:extLst>
          </p:cNvPr>
          <p:cNvSpPr>
            <a:spLocks noGrp="1"/>
          </p:cNvSpPr>
          <p:nvPr>
            <p:ph type="ftr" sz="quarter" idx="11"/>
          </p:nvPr>
        </p:nvSpPr>
        <p:spPr/>
        <p:txBody>
          <a:bodyPr/>
          <a:lstStyle>
            <a:lvl1pPr>
              <a:defRPr/>
            </a:lvl1pPr>
          </a:lstStyle>
          <a:p>
            <a:pPr>
              <a:defRPr/>
            </a:pPr>
            <a:endParaRPr lang="it-IT" altLang="it-IT"/>
          </a:p>
        </p:txBody>
      </p:sp>
      <p:sp>
        <p:nvSpPr>
          <p:cNvPr id="8" name="Slide Number Placeholder 6">
            <a:extLst>
              <a:ext uri="{FF2B5EF4-FFF2-40B4-BE49-F238E27FC236}">
                <a16:creationId xmlns:a16="http://schemas.microsoft.com/office/drawing/2014/main" id="{E7D62171-5EC3-2B4B-BA47-02BF84EE2D09}"/>
              </a:ext>
            </a:extLst>
          </p:cNvPr>
          <p:cNvSpPr>
            <a:spLocks noGrp="1"/>
          </p:cNvSpPr>
          <p:nvPr>
            <p:ph type="sldNum" sz="quarter" idx="12"/>
          </p:nvPr>
        </p:nvSpPr>
        <p:spPr>
          <a:xfrm>
            <a:off x="511175" y="4983163"/>
            <a:ext cx="585788" cy="365125"/>
          </a:xfrm>
        </p:spPr>
        <p:txBody>
          <a:bodyPr/>
          <a:lstStyle>
            <a:lvl1pPr>
              <a:defRPr/>
            </a:lvl1pPr>
          </a:lstStyle>
          <a:p>
            <a:pPr>
              <a:defRPr/>
            </a:pPr>
            <a:fld id="{D728C10D-72D0-FB48-AECB-0FD1CA31E62F}" type="slidenum">
              <a:rPr lang="it-IT" altLang="it-IT"/>
              <a:pPr>
                <a:defRPr/>
              </a:pPr>
              <a:t>‹N›</a:t>
            </a:fld>
            <a:endParaRPr lang="it-IT" altLang="it-IT"/>
          </a:p>
        </p:txBody>
      </p:sp>
    </p:spTree>
    <p:extLst>
      <p:ext uri="{BB962C8B-B14F-4D97-AF65-F5344CB8AC3E}">
        <p14:creationId xmlns:p14="http://schemas.microsoft.com/office/powerpoint/2010/main" val="3054783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38914" name="Group 35">
            <a:extLst>
              <a:ext uri="{FF2B5EF4-FFF2-40B4-BE49-F238E27FC236}">
                <a16:creationId xmlns:a16="http://schemas.microsoft.com/office/drawing/2014/main" id="{86FFFD60-F5EF-6C47-8D9C-2307BA107E5B}"/>
              </a:ext>
            </a:extLst>
          </p:cNvPr>
          <p:cNvGrpSpPr>
            <a:grpSpLocks/>
          </p:cNvGrpSpPr>
          <p:nvPr/>
        </p:nvGrpSpPr>
        <p:grpSpPr bwMode="auto">
          <a:xfrm>
            <a:off x="0" y="228600"/>
            <a:ext cx="1981200" cy="6638925"/>
            <a:chOff x="2487613" y="285750"/>
            <a:chExt cx="2428875" cy="5654676"/>
          </a:xfrm>
        </p:grpSpPr>
        <p:sp>
          <p:nvSpPr>
            <p:cNvPr id="38934" name="Freeform 11">
              <a:extLst>
                <a:ext uri="{FF2B5EF4-FFF2-40B4-BE49-F238E27FC236}">
                  <a16:creationId xmlns:a16="http://schemas.microsoft.com/office/drawing/2014/main" id="{301983F5-0191-084B-A83B-A8D3291859C2}"/>
                </a:ext>
              </a:extLst>
            </p:cNvPr>
            <p:cNvSpPr>
              <a:spLocks/>
            </p:cNvSpPr>
            <p:nvPr/>
          </p:nvSpPr>
          <p:spPr bwMode="auto">
            <a:xfrm>
              <a:off x="2487613" y="2284413"/>
              <a:ext cx="85725" cy="533400"/>
            </a:xfrm>
            <a:custGeom>
              <a:avLst/>
              <a:gdLst>
                <a:gd name="T0" fmla="*/ 22 w 22"/>
                <a:gd name="T1" fmla="*/ 136 h 136"/>
                <a:gd name="T2" fmla="*/ 17 w 22"/>
                <a:gd name="T3" fmla="*/ 80 h 136"/>
                <a:gd name="T4" fmla="*/ 0 w 22"/>
                <a:gd name="T5" fmla="*/ 0 h 136"/>
                <a:gd name="T6" fmla="*/ 0 w 22"/>
                <a:gd name="T7" fmla="*/ 35 h 136"/>
                <a:gd name="T8" fmla="*/ 20 w 22"/>
                <a:gd name="T9" fmla="*/ 124 h 136"/>
                <a:gd name="T10" fmla="*/ 22 w 22"/>
                <a:gd name="T11" fmla="*/ 136 h 136"/>
              </a:gdLst>
              <a:ahLst/>
              <a:cxnLst>
                <a:cxn ang="0">
                  <a:pos x="T0" y="T1"/>
                </a:cxn>
                <a:cxn ang="0">
                  <a:pos x="T2" y="T3"/>
                </a:cxn>
                <a:cxn ang="0">
                  <a:pos x="T4" y="T5"/>
                </a:cxn>
                <a:cxn ang="0">
                  <a:pos x="T6" y="T7"/>
                </a:cxn>
                <a:cxn ang="0">
                  <a:pos x="T8" y="T9"/>
                </a:cxn>
                <a:cxn ang="0">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35" name="Freeform 12">
              <a:extLst>
                <a:ext uri="{FF2B5EF4-FFF2-40B4-BE49-F238E27FC236}">
                  <a16:creationId xmlns:a16="http://schemas.microsoft.com/office/drawing/2014/main" id="{5F87AE31-193C-6C4D-92E6-BEFD8BFD1EEB}"/>
                </a:ext>
              </a:extLst>
            </p:cNvPr>
            <p:cNvSpPr>
              <a:spLocks/>
            </p:cNvSpPr>
            <p:nvPr/>
          </p:nvSpPr>
          <p:spPr bwMode="auto">
            <a:xfrm>
              <a:off x="2597151" y="2779713"/>
              <a:ext cx="550863" cy="1978025"/>
            </a:xfrm>
            <a:custGeom>
              <a:avLst/>
              <a:gdLst>
                <a:gd name="T0" fmla="*/ 86 w 140"/>
                <a:gd name="T1" fmla="*/ 350 h 504"/>
                <a:gd name="T2" fmla="*/ 139 w 140"/>
                <a:gd name="T3" fmla="*/ 504 h 504"/>
                <a:gd name="T4" fmla="*/ 140 w 140"/>
                <a:gd name="T5" fmla="*/ 478 h 504"/>
                <a:gd name="T6" fmla="*/ 95 w 140"/>
                <a:gd name="T7" fmla="*/ 347 h 504"/>
                <a:gd name="T8" fmla="*/ 0 w 140"/>
                <a:gd name="T9" fmla="*/ 0 h 504"/>
                <a:gd name="T10" fmla="*/ 6 w 140"/>
                <a:gd name="T11" fmla="*/ 61 h 504"/>
                <a:gd name="T12" fmla="*/ 86 w 140"/>
                <a:gd name="T13" fmla="*/ 350 h 504"/>
              </a:gdLst>
              <a:ahLst/>
              <a:cxnLst>
                <a:cxn ang="0">
                  <a:pos x="T0" y="T1"/>
                </a:cxn>
                <a:cxn ang="0">
                  <a:pos x="T2" y="T3"/>
                </a:cxn>
                <a:cxn ang="0">
                  <a:pos x="T4" y="T5"/>
                </a:cxn>
                <a:cxn ang="0">
                  <a:pos x="T6" y="T7"/>
                </a:cxn>
                <a:cxn ang="0">
                  <a:pos x="T8" y="T9"/>
                </a:cxn>
                <a:cxn ang="0">
                  <a:pos x="T10" y="T11"/>
                </a:cxn>
                <a:cxn ang="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36" name="Freeform 13">
              <a:extLst>
                <a:ext uri="{FF2B5EF4-FFF2-40B4-BE49-F238E27FC236}">
                  <a16:creationId xmlns:a16="http://schemas.microsoft.com/office/drawing/2014/main" id="{6CE058D0-CC5B-BE48-9F93-9EA067A0A68D}"/>
                </a:ext>
              </a:extLst>
            </p:cNvPr>
            <p:cNvSpPr>
              <a:spLocks/>
            </p:cNvSpPr>
            <p:nvPr/>
          </p:nvSpPr>
          <p:spPr bwMode="auto">
            <a:xfrm>
              <a:off x="3175001" y="4730750"/>
              <a:ext cx="519113" cy="1209675"/>
            </a:xfrm>
            <a:custGeom>
              <a:avLst/>
              <a:gdLst>
                <a:gd name="T0" fmla="*/ 8 w 132"/>
                <a:gd name="T1" fmla="*/ 22 h 308"/>
                <a:gd name="T2" fmla="*/ 0 w 132"/>
                <a:gd name="T3" fmla="*/ 0 h 308"/>
                <a:gd name="T4" fmla="*/ 0 w 132"/>
                <a:gd name="T5" fmla="*/ 29 h 308"/>
                <a:gd name="T6" fmla="*/ 68 w 132"/>
                <a:gd name="T7" fmla="*/ 194 h 308"/>
                <a:gd name="T8" fmla="*/ 123 w 132"/>
                <a:gd name="T9" fmla="*/ 308 h 308"/>
                <a:gd name="T10" fmla="*/ 132 w 132"/>
                <a:gd name="T11" fmla="*/ 308 h 308"/>
                <a:gd name="T12" fmla="*/ 77 w 132"/>
                <a:gd name="T13" fmla="*/ 190 h 308"/>
                <a:gd name="T14" fmla="*/ 8 w 132"/>
                <a:gd name="T15" fmla="*/ 22 h 3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37" name="Freeform 14">
              <a:extLst>
                <a:ext uri="{FF2B5EF4-FFF2-40B4-BE49-F238E27FC236}">
                  <a16:creationId xmlns:a16="http://schemas.microsoft.com/office/drawing/2014/main" id="{60E76933-F0A3-944D-822E-35076E3A3230}"/>
                </a:ext>
              </a:extLst>
            </p:cNvPr>
            <p:cNvSpPr>
              <a:spLocks/>
            </p:cNvSpPr>
            <p:nvPr/>
          </p:nvSpPr>
          <p:spPr bwMode="auto">
            <a:xfrm>
              <a:off x="3305176" y="5630863"/>
              <a:ext cx="146050" cy="309563"/>
            </a:xfrm>
            <a:custGeom>
              <a:avLst/>
              <a:gdLst>
                <a:gd name="T0" fmla="*/ 28 w 37"/>
                <a:gd name="T1" fmla="*/ 79 h 79"/>
                <a:gd name="T2" fmla="*/ 37 w 37"/>
                <a:gd name="T3" fmla="*/ 79 h 79"/>
                <a:gd name="T4" fmla="*/ 0 w 37"/>
                <a:gd name="T5" fmla="*/ 0 h 79"/>
                <a:gd name="T6" fmla="*/ 28 w 37"/>
                <a:gd name="T7" fmla="*/ 79 h 79"/>
              </a:gdLst>
              <a:ahLst/>
              <a:cxnLst>
                <a:cxn ang="0">
                  <a:pos x="T0" y="T1"/>
                </a:cxn>
                <a:cxn ang="0">
                  <a:pos x="T2" y="T3"/>
                </a:cxn>
                <a:cxn ang="0">
                  <a:pos x="T4" y="T5"/>
                </a:cxn>
                <a:cxn ang="0">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38" name="Freeform 15">
              <a:extLst>
                <a:ext uri="{FF2B5EF4-FFF2-40B4-BE49-F238E27FC236}">
                  <a16:creationId xmlns:a16="http://schemas.microsoft.com/office/drawing/2014/main" id="{D5F1E15D-BAB1-3A43-9325-F8767C61DC68}"/>
                </a:ext>
              </a:extLst>
            </p:cNvPr>
            <p:cNvSpPr>
              <a:spLocks/>
            </p:cNvSpPr>
            <p:nvPr/>
          </p:nvSpPr>
          <p:spPr bwMode="auto">
            <a:xfrm>
              <a:off x="2573338" y="2817813"/>
              <a:ext cx="700088" cy="2835275"/>
            </a:xfrm>
            <a:custGeom>
              <a:avLst/>
              <a:gdLst>
                <a:gd name="T0" fmla="*/ 162 w 178"/>
                <a:gd name="T1" fmla="*/ 660 h 722"/>
                <a:gd name="T2" fmla="*/ 116 w 178"/>
                <a:gd name="T3" fmla="*/ 534 h 722"/>
                <a:gd name="T4" fmla="*/ 40 w 178"/>
                <a:gd name="T5" fmla="*/ 236 h 722"/>
                <a:gd name="T6" fmla="*/ 12 w 178"/>
                <a:gd name="T7" fmla="*/ 51 h 722"/>
                <a:gd name="T8" fmla="*/ 0 w 178"/>
                <a:gd name="T9" fmla="*/ 0 h 722"/>
                <a:gd name="T10" fmla="*/ 33 w 178"/>
                <a:gd name="T11" fmla="*/ 237 h 722"/>
                <a:gd name="T12" fmla="*/ 107 w 178"/>
                <a:gd name="T13" fmla="*/ 537 h 722"/>
                <a:gd name="T14" fmla="*/ 160 w 178"/>
                <a:gd name="T15" fmla="*/ 681 h 722"/>
                <a:gd name="T16" fmla="*/ 178 w 178"/>
                <a:gd name="T17" fmla="*/ 722 h 722"/>
                <a:gd name="T18" fmla="*/ 174 w 178"/>
                <a:gd name="T19" fmla="*/ 708 h 722"/>
                <a:gd name="T20" fmla="*/ 162 w 178"/>
                <a:gd name="T21" fmla="*/ 660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39" name="Freeform 16">
              <a:extLst>
                <a:ext uri="{FF2B5EF4-FFF2-40B4-BE49-F238E27FC236}">
                  <a16:creationId xmlns:a16="http://schemas.microsoft.com/office/drawing/2014/main" id="{F45B23A6-88EC-2343-8890-14E432387191}"/>
                </a:ext>
              </a:extLst>
            </p:cNvPr>
            <p:cNvSpPr>
              <a:spLocks/>
            </p:cNvSpPr>
            <p:nvPr/>
          </p:nvSpPr>
          <p:spPr bwMode="auto">
            <a:xfrm>
              <a:off x="2506663" y="285750"/>
              <a:ext cx="90488" cy="2493963"/>
            </a:xfrm>
            <a:custGeom>
              <a:avLst/>
              <a:gdLst>
                <a:gd name="T0" fmla="*/ 11 w 23"/>
                <a:gd name="T1" fmla="*/ 577 h 635"/>
                <a:gd name="T2" fmla="*/ 12 w 23"/>
                <a:gd name="T3" fmla="*/ 589 h 635"/>
                <a:gd name="T4" fmla="*/ 22 w 23"/>
                <a:gd name="T5" fmla="*/ 632 h 635"/>
                <a:gd name="T6" fmla="*/ 23 w 23"/>
                <a:gd name="T7" fmla="*/ 635 h 635"/>
                <a:gd name="T8" fmla="*/ 17 w 23"/>
                <a:gd name="T9" fmla="*/ 576 h 635"/>
                <a:gd name="T10" fmla="*/ 5 w 23"/>
                <a:gd name="T11" fmla="*/ 269 h 635"/>
                <a:gd name="T12" fmla="*/ 15 w 23"/>
                <a:gd name="T13" fmla="*/ 0 h 635"/>
                <a:gd name="T14" fmla="*/ 12 w 23"/>
                <a:gd name="T15" fmla="*/ 0 h 635"/>
                <a:gd name="T16" fmla="*/ 1 w 23"/>
                <a:gd name="T17" fmla="*/ 269 h 635"/>
                <a:gd name="T18" fmla="*/ 11 w 23"/>
                <a:gd name="T19" fmla="*/ 577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40" name="Freeform 17">
              <a:extLst>
                <a:ext uri="{FF2B5EF4-FFF2-40B4-BE49-F238E27FC236}">
                  <a16:creationId xmlns:a16="http://schemas.microsoft.com/office/drawing/2014/main" id="{1AB3CAA9-61E5-654E-8019-B4745CA4C626}"/>
                </a:ext>
              </a:extLst>
            </p:cNvPr>
            <p:cNvSpPr>
              <a:spLocks/>
            </p:cNvSpPr>
            <p:nvPr/>
          </p:nvSpPr>
          <p:spPr bwMode="auto">
            <a:xfrm>
              <a:off x="2554288" y="2598738"/>
              <a:ext cx="66675" cy="420688"/>
            </a:xfrm>
            <a:custGeom>
              <a:avLst/>
              <a:gdLst>
                <a:gd name="T0" fmla="*/ 0 w 17"/>
                <a:gd name="T1" fmla="*/ 0 h 107"/>
                <a:gd name="T2" fmla="*/ 5 w 17"/>
                <a:gd name="T3" fmla="*/ 56 h 107"/>
                <a:gd name="T4" fmla="*/ 17 w 17"/>
                <a:gd name="T5" fmla="*/ 107 h 107"/>
                <a:gd name="T6" fmla="*/ 11 w 17"/>
                <a:gd name="T7" fmla="*/ 46 h 107"/>
                <a:gd name="T8" fmla="*/ 10 w 17"/>
                <a:gd name="T9" fmla="*/ 43 h 107"/>
                <a:gd name="T10" fmla="*/ 0 w 17"/>
                <a:gd name="T11" fmla="*/ 0 h 107"/>
              </a:gdLst>
              <a:ahLst/>
              <a:cxnLst>
                <a:cxn ang="0">
                  <a:pos x="T0" y="T1"/>
                </a:cxn>
                <a:cxn ang="0">
                  <a:pos x="T2" y="T3"/>
                </a:cxn>
                <a:cxn ang="0">
                  <a:pos x="T4" y="T5"/>
                </a:cxn>
                <a:cxn ang="0">
                  <a:pos x="T6" y="T7"/>
                </a:cxn>
                <a:cxn ang="0">
                  <a:pos x="T8" y="T9"/>
                </a:cxn>
                <a:cxn ang="0">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41" name="Freeform 18">
              <a:extLst>
                <a:ext uri="{FF2B5EF4-FFF2-40B4-BE49-F238E27FC236}">
                  <a16:creationId xmlns:a16="http://schemas.microsoft.com/office/drawing/2014/main" id="{10CD3CAC-DCB0-9C49-9A33-02B8D062CD81}"/>
                </a:ext>
              </a:extLst>
            </p:cNvPr>
            <p:cNvSpPr>
              <a:spLocks/>
            </p:cNvSpPr>
            <p:nvPr/>
          </p:nvSpPr>
          <p:spPr bwMode="auto">
            <a:xfrm>
              <a:off x="3143251" y="4757738"/>
              <a:ext cx="161925" cy="873125"/>
            </a:xfrm>
            <a:custGeom>
              <a:avLst/>
              <a:gdLst>
                <a:gd name="T0" fmla="*/ 0 w 41"/>
                <a:gd name="T1" fmla="*/ 0 h 222"/>
                <a:gd name="T2" fmla="*/ 5 w 41"/>
                <a:gd name="T3" fmla="*/ 93 h 222"/>
                <a:gd name="T4" fmla="*/ 17 w 41"/>
                <a:gd name="T5" fmla="*/ 166 h 222"/>
                <a:gd name="T6" fmla="*/ 24 w 41"/>
                <a:gd name="T7" fmla="*/ 184 h 222"/>
                <a:gd name="T8" fmla="*/ 41 w 41"/>
                <a:gd name="T9" fmla="*/ 222 h 222"/>
                <a:gd name="T10" fmla="*/ 38 w 41"/>
                <a:gd name="T11" fmla="*/ 212 h 222"/>
                <a:gd name="T12" fmla="*/ 13 w 41"/>
                <a:gd name="T13" fmla="*/ 92 h 222"/>
                <a:gd name="T14" fmla="*/ 8 w 41"/>
                <a:gd name="T15" fmla="*/ 22 h 222"/>
                <a:gd name="T16" fmla="*/ 7 w 41"/>
                <a:gd name="T17" fmla="*/ 18 h 222"/>
                <a:gd name="T18" fmla="*/ 0 w 41"/>
                <a:gd name="T19" fmla="*/ 0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42" name="Freeform 19">
              <a:extLst>
                <a:ext uri="{FF2B5EF4-FFF2-40B4-BE49-F238E27FC236}">
                  <a16:creationId xmlns:a16="http://schemas.microsoft.com/office/drawing/2014/main" id="{07B40EB9-3EBA-5C41-A24B-B09B42E8895B}"/>
                </a:ext>
              </a:extLst>
            </p:cNvPr>
            <p:cNvSpPr>
              <a:spLocks/>
            </p:cNvSpPr>
            <p:nvPr/>
          </p:nvSpPr>
          <p:spPr bwMode="auto">
            <a:xfrm>
              <a:off x="3148013" y="1282700"/>
              <a:ext cx="1768475" cy="3448050"/>
            </a:xfrm>
            <a:custGeom>
              <a:avLst/>
              <a:gdLst>
                <a:gd name="T0" fmla="*/ 7 w 450"/>
                <a:gd name="T1" fmla="*/ 854 h 878"/>
                <a:gd name="T2" fmla="*/ 50 w 450"/>
                <a:gd name="T3" fmla="*/ 613 h 878"/>
                <a:gd name="T4" fmla="*/ 149 w 450"/>
                <a:gd name="T5" fmla="*/ 388 h 878"/>
                <a:gd name="T6" fmla="*/ 285 w 450"/>
                <a:gd name="T7" fmla="*/ 183 h 878"/>
                <a:gd name="T8" fmla="*/ 364 w 450"/>
                <a:gd name="T9" fmla="*/ 89 h 878"/>
                <a:gd name="T10" fmla="*/ 406 w 450"/>
                <a:gd name="T11" fmla="*/ 44 h 878"/>
                <a:gd name="T12" fmla="*/ 450 w 450"/>
                <a:gd name="T13" fmla="*/ 1 h 878"/>
                <a:gd name="T14" fmla="*/ 450 w 450"/>
                <a:gd name="T15" fmla="*/ 0 h 878"/>
                <a:gd name="T16" fmla="*/ 405 w 450"/>
                <a:gd name="T17" fmla="*/ 43 h 878"/>
                <a:gd name="T18" fmla="*/ 363 w 450"/>
                <a:gd name="T19" fmla="*/ 88 h 878"/>
                <a:gd name="T20" fmla="*/ 283 w 450"/>
                <a:gd name="T21" fmla="*/ 181 h 878"/>
                <a:gd name="T22" fmla="*/ 145 w 450"/>
                <a:gd name="T23" fmla="*/ 386 h 878"/>
                <a:gd name="T24" fmla="*/ 45 w 450"/>
                <a:gd name="T25" fmla="*/ 611 h 878"/>
                <a:gd name="T26" fmla="*/ 0 w 450"/>
                <a:gd name="T27" fmla="*/ 854 h 878"/>
                <a:gd name="T28" fmla="*/ 0 w 450"/>
                <a:gd name="T29" fmla="*/ 859 h 878"/>
                <a:gd name="T30" fmla="*/ 7 w 450"/>
                <a:gd name="T31" fmla="*/ 878 h 878"/>
                <a:gd name="T32" fmla="*/ 7 w 450"/>
                <a:gd name="T33" fmla="*/ 854 h 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43" name="Freeform 20">
              <a:extLst>
                <a:ext uri="{FF2B5EF4-FFF2-40B4-BE49-F238E27FC236}">
                  <a16:creationId xmlns:a16="http://schemas.microsoft.com/office/drawing/2014/main" id="{B930EB92-2A83-D040-BE7B-05CD7A4F6857}"/>
                </a:ext>
              </a:extLst>
            </p:cNvPr>
            <p:cNvSpPr>
              <a:spLocks/>
            </p:cNvSpPr>
            <p:nvPr/>
          </p:nvSpPr>
          <p:spPr bwMode="auto">
            <a:xfrm>
              <a:off x="3273426" y="5653088"/>
              <a:ext cx="138113" cy="287338"/>
            </a:xfrm>
            <a:custGeom>
              <a:avLst/>
              <a:gdLst>
                <a:gd name="T0" fmla="*/ 0 w 35"/>
                <a:gd name="T1" fmla="*/ 0 h 73"/>
                <a:gd name="T2" fmla="*/ 26 w 35"/>
                <a:gd name="T3" fmla="*/ 73 h 73"/>
                <a:gd name="T4" fmla="*/ 35 w 35"/>
                <a:gd name="T5" fmla="*/ 73 h 73"/>
                <a:gd name="T6" fmla="*/ 0 w 35"/>
                <a:gd name="T7" fmla="*/ 0 h 73"/>
              </a:gdLst>
              <a:ahLst/>
              <a:cxnLst>
                <a:cxn ang="0">
                  <a:pos x="T0" y="T1"/>
                </a:cxn>
                <a:cxn ang="0">
                  <a:pos x="T2" y="T3"/>
                </a:cxn>
                <a:cxn ang="0">
                  <a:pos x="T4" y="T5"/>
                </a:cxn>
                <a:cxn ang="0">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44" name="Freeform 21">
              <a:extLst>
                <a:ext uri="{FF2B5EF4-FFF2-40B4-BE49-F238E27FC236}">
                  <a16:creationId xmlns:a16="http://schemas.microsoft.com/office/drawing/2014/main" id="{E3211C21-96B1-5540-98DD-BD2A0840868F}"/>
                </a:ext>
              </a:extLst>
            </p:cNvPr>
            <p:cNvSpPr>
              <a:spLocks/>
            </p:cNvSpPr>
            <p:nvPr/>
          </p:nvSpPr>
          <p:spPr bwMode="auto">
            <a:xfrm>
              <a:off x="3143251" y="4656138"/>
              <a:ext cx="31750" cy="188913"/>
            </a:xfrm>
            <a:custGeom>
              <a:avLst/>
              <a:gdLst>
                <a:gd name="T0" fmla="*/ 7 w 8"/>
                <a:gd name="T1" fmla="*/ 44 h 48"/>
                <a:gd name="T2" fmla="*/ 8 w 8"/>
                <a:gd name="T3" fmla="*/ 48 h 48"/>
                <a:gd name="T4" fmla="*/ 8 w 8"/>
                <a:gd name="T5" fmla="*/ 19 h 48"/>
                <a:gd name="T6" fmla="*/ 1 w 8"/>
                <a:gd name="T7" fmla="*/ 0 h 48"/>
                <a:gd name="T8" fmla="*/ 0 w 8"/>
                <a:gd name="T9" fmla="*/ 26 h 48"/>
                <a:gd name="T10" fmla="*/ 7 w 8"/>
                <a:gd name="T11" fmla="*/ 44 h 48"/>
              </a:gdLst>
              <a:ahLst/>
              <a:cxnLst>
                <a:cxn ang="0">
                  <a:pos x="T0" y="T1"/>
                </a:cxn>
                <a:cxn ang="0">
                  <a:pos x="T2" y="T3"/>
                </a:cxn>
                <a:cxn ang="0">
                  <a:pos x="T4" y="T5"/>
                </a:cxn>
                <a:cxn ang="0">
                  <a:pos x="T6" y="T7"/>
                </a:cxn>
                <a:cxn ang="0">
                  <a:pos x="T8" y="T9"/>
                </a:cxn>
                <a:cxn ang="0">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45" name="Freeform 22">
              <a:extLst>
                <a:ext uri="{FF2B5EF4-FFF2-40B4-BE49-F238E27FC236}">
                  <a16:creationId xmlns:a16="http://schemas.microsoft.com/office/drawing/2014/main" id="{428684AC-F07F-6244-9DF1-CB67F13B8CA6}"/>
                </a:ext>
              </a:extLst>
            </p:cNvPr>
            <p:cNvSpPr>
              <a:spLocks/>
            </p:cNvSpPr>
            <p:nvPr/>
          </p:nvSpPr>
          <p:spPr bwMode="auto">
            <a:xfrm>
              <a:off x="3211513" y="5410200"/>
              <a:ext cx="203200" cy="530225"/>
            </a:xfrm>
            <a:custGeom>
              <a:avLst/>
              <a:gdLst>
                <a:gd name="T0" fmla="*/ 7 w 52"/>
                <a:gd name="T1" fmla="*/ 18 h 135"/>
                <a:gd name="T2" fmla="*/ 0 w 52"/>
                <a:gd name="T3" fmla="*/ 0 h 135"/>
                <a:gd name="T4" fmla="*/ 12 w 52"/>
                <a:gd name="T5" fmla="*/ 48 h 135"/>
                <a:gd name="T6" fmla="*/ 16 w 52"/>
                <a:gd name="T7" fmla="*/ 62 h 135"/>
                <a:gd name="T8" fmla="*/ 51 w 52"/>
                <a:gd name="T9" fmla="*/ 135 h 135"/>
                <a:gd name="T10" fmla="*/ 52 w 52"/>
                <a:gd name="T11" fmla="*/ 135 h 135"/>
                <a:gd name="T12" fmla="*/ 24 w 52"/>
                <a:gd name="T13" fmla="*/ 56 h 135"/>
                <a:gd name="T14" fmla="*/ 7 w 52"/>
                <a:gd name="T15" fmla="*/ 18 h 1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38915" name="Group 48">
            <a:extLst>
              <a:ext uri="{FF2B5EF4-FFF2-40B4-BE49-F238E27FC236}">
                <a16:creationId xmlns:a16="http://schemas.microsoft.com/office/drawing/2014/main" id="{94AB0A09-67F2-A94F-9835-A0F5842DD61D}"/>
              </a:ext>
            </a:extLst>
          </p:cNvPr>
          <p:cNvGrpSpPr>
            <a:grpSpLocks/>
          </p:cNvGrpSpPr>
          <p:nvPr/>
        </p:nvGrpSpPr>
        <p:grpSpPr bwMode="auto">
          <a:xfrm>
            <a:off x="20638" y="0"/>
            <a:ext cx="1952625" cy="6853238"/>
            <a:chOff x="6627813" y="195717"/>
            <a:chExt cx="1952625" cy="5678034"/>
          </a:xfrm>
        </p:grpSpPr>
        <p:sp>
          <p:nvSpPr>
            <p:cNvPr id="38922" name="Freeform 27">
              <a:extLst>
                <a:ext uri="{FF2B5EF4-FFF2-40B4-BE49-F238E27FC236}">
                  <a16:creationId xmlns:a16="http://schemas.microsoft.com/office/drawing/2014/main" id="{2C67DCF0-1CF8-5044-BF1F-AF9E4232952B}"/>
                </a:ext>
              </a:extLst>
            </p:cNvPr>
            <p:cNvSpPr>
              <a:spLocks/>
            </p:cNvSpPr>
            <p:nvPr/>
          </p:nvSpPr>
          <p:spPr bwMode="auto">
            <a:xfrm>
              <a:off x="6627813" y="195717"/>
              <a:ext cx="409575" cy="3646488"/>
            </a:xfrm>
            <a:custGeom>
              <a:avLst/>
              <a:gdLst>
                <a:gd name="T0" fmla="*/ 7 w 103"/>
                <a:gd name="T1" fmla="*/ 210 h 920"/>
                <a:gd name="T2" fmla="*/ 26 w 103"/>
                <a:gd name="T3" fmla="*/ 445 h 920"/>
                <a:gd name="T4" fmla="*/ 57 w 103"/>
                <a:gd name="T5" fmla="*/ 679 h 920"/>
                <a:gd name="T6" fmla="*/ 101 w 103"/>
                <a:gd name="T7" fmla="*/ 911 h 920"/>
                <a:gd name="T8" fmla="*/ 103 w 103"/>
                <a:gd name="T9" fmla="*/ 920 h 920"/>
                <a:gd name="T10" fmla="*/ 99 w 103"/>
                <a:gd name="T11" fmla="*/ 874 h 920"/>
                <a:gd name="T12" fmla="*/ 99 w 103"/>
                <a:gd name="T13" fmla="*/ 866 h 920"/>
                <a:gd name="T14" fmla="*/ 63 w 103"/>
                <a:gd name="T15" fmla="*/ 678 h 920"/>
                <a:gd name="T16" fmla="*/ 30 w 103"/>
                <a:gd name="T17" fmla="*/ 444 h 920"/>
                <a:gd name="T18" fmla="*/ 9 w 103"/>
                <a:gd name="T19" fmla="*/ 209 h 920"/>
                <a:gd name="T20" fmla="*/ 3 w 103"/>
                <a:gd name="T21" fmla="*/ 92 h 920"/>
                <a:gd name="T22" fmla="*/ 1 w 103"/>
                <a:gd name="T23" fmla="*/ 0 h 920"/>
                <a:gd name="T24" fmla="*/ 0 w 103"/>
                <a:gd name="T25" fmla="*/ 0 h 920"/>
                <a:gd name="T26" fmla="*/ 1 w 103"/>
                <a:gd name="T27" fmla="*/ 92 h 920"/>
                <a:gd name="T28" fmla="*/ 7 w 103"/>
                <a:gd name="T29" fmla="*/ 210 h 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23" name="Freeform 28">
              <a:extLst>
                <a:ext uri="{FF2B5EF4-FFF2-40B4-BE49-F238E27FC236}">
                  <a16:creationId xmlns:a16="http://schemas.microsoft.com/office/drawing/2014/main" id="{A04408D0-3C76-FC4E-BA1F-64CF21CD6DDD}"/>
                </a:ext>
              </a:extLst>
            </p:cNvPr>
            <p:cNvSpPr>
              <a:spLocks/>
            </p:cNvSpPr>
            <p:nvPr/>
          </p:nvSpPr>
          <p:spPr bwMode="auto">
            <a:xfrm>
              <a:off x="7061201" y="3771900"/>
              <a:ext cx="350838" cy="1309688"/>
            </a:xfrm>
            <a:custGeom>
              <a:avLst/>
              <a:gdLst>
                <a:gd name="T0" fmla="*/ 53 w 88"/>
                <a:gd name="T1" fmla="*/ 229 h 330"/>
                <a:gd name="T2" fmla="*/ 88 w 88"/>
                <a:gd name="T3" fmla="*/ 330 h 330"/>
                <a:gd name="T4" fmla="*/ 88 w 88"/>
                <a:gd name="T5" fmla="*/ 308 h 330"/>
                <a:gd name="T6" fmla="*/ 88 w 88"/>
                <a:gd name="T7" fmla="*/ 304 h 330"/>
                <a:gd name="T8" fmla="*/ 62 w 88"/>
                <a:gd name="T9" fmla="*/ 226 h 330"/>
                <a:gd name="T10" fmla="*/ 0 w 88"/>
                <a:gd name="T11" fmla="*/ 0 h 330"/>
                <a:gd name="T12" fmla="*/ 7 w 88"/>
                <a:gd name="T13" fmla="*/ 63 h 330"/>
                <a:gd name="T14" fmla="*/ 53 w 88"/>
                <a:gd name="T15" fmla="*/ 229 h 3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24" name="Freeform 29">
              <a:extLst>
                <a:ext uri="{FF2B5EF4-FFF2-40B4-BE49-F238E27FC236}">
                  <a16:creationId xmlns:a16="http://schemas.microsoft.com/office/drawing/2014/main" id="{FA4B66C8-8972-864A-A66B-E306E9FB435A}"/>
                </a:ext>
              </a:extLst>
            </p:cNvPr>
            <p:cNvSpPr>
              <a:spLocks/>
            </p:cNvSpPr>
            <p:nvPr/>
          </p:nvSpPr>
          <p:spPr bwMode="auto">
            <a:xfrm>
              <a:off x="7439026" y="5053013"/>
              <a:ext cx="357188" cy="820738"/>
            </a:xfrm>
            <a:custGeom>
              <a:avLst/>
              <a:gdLst>
                <a:gd name="T0" fmla="*/ 6 w 90"/>
                <a:gd name="T1" fmla="*/ 15 h 207"/>
                <a:gd name="T2" fmla="*/ 0 w 90"/>
                <a:gd name="T3" fmla="*/ 0 h 207"/>
                <a:gd name="T4" fmla="*/ 1 w 90"/>
                <a:gd name="T5" fmla="*/ 29 h 207"/>
                <a:gd name="T6" fmla="*/ 42 w 90"/>
                <a:gd name="T7" fmla="*/ 127 h 207"/>
                <a:gd name="T8" fmla="*/ 80 w 90"/>
                <a:gd name="T9" fmla="*/ 207 h 207"/>
                <a:gd name="T10" fmla="*/ 90 w 90"/>
                <a:gd name="T11" fmla="*/ 207 h 207"/>
                <a:gd name="T12" fmla="*/ 50 w 90"/>
                <a:gd name="T13" fmla="*/ 123 h 207"/>
                <a:gd name="T14" fmla="*/ 6 w 90"/>
                <a:gd name="T15" fmla="*/ 15 h 2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25" name="Freeform 30">
              <a:extLst>
                <a:ext uri="{FF2B5EF4-FFF2-40B4-BE49-F238E27FC236}">
                  <a16:creationId xmlns:a16="http://schemas.microsoft.com/office/drawing/2014/main" id="{DBA67F34-AFD7-F946-B3D7-8950DE8956AB}"/>
                </a:ext>
              </a:extLst>
            </p:cNvPr>
            <p:cNvSpPr>
              <a:spLocks/>
            </p:cNvSpPr>
            <p:nvPr/>
          </p:nvSpPr>
          <p:spPr bwMode="auto">
            <a:xfrm>
              <a:off x="7037388" y="3811588"/>
              <a:ext cx="457200" cy="1852613"/>
            </a:xfrm>
            <a:custGeom>
              <a:avLst/>
              <a:gdLst>
                <a:gd name="T0" fmla="*/ 101 w 115"/>
                <a:gd name="T1" fmla="*/ 409 h 467"/>
                <a:gd name="T2" fmla="*/ 78 w 115"/>
                <a:gd name="T3" fmla="*/ 344 h 467"/>
                <a:gd name="T4" fmla="*/ 29 w 115"/>
                <a:gd name="T5" fmla="*/ 151 h 467"/>
                <a:gd name="T6" fmla="*/ 13 w 115"/>
                <a:gd name="T7" fmla="*/ 53 h 467"/>
                <a:gd name="T8" fmla="*/ 0 w 115"/>
                <a:gd name="T9" fmla="*/ 0 h 467"/>
                <a:gd name="T10" fmla="*/ 21 w 115"/>
                <a:gd name="T11" fmla="*/ 152 h 467"/>
                <a:gd name="T12" fmla="*/ 69 w 115"/>
                <a:gd name="T13" fmla="*/ 347 h 467"/>
                <a:gd name="T14" fmla="*/ 103 w 115"/>
                <a:gd name="T15" fmla="*/ 441 h 467"/>
                <a:gd name="T16" fmla="*/ 115 w 115"/>
                <a:gd name="T17" fmla="*/ 467 h 467"/>
                <a:gd name="T18" fmla="*/ 112 w 115"/>
                <a:gd name="T19" fmla="*/ 458 h 467"/>
                <a:gd name="T20" fmla="*/ 101 w 115"/>
                <a:gd name="T21" fmla="*/ 409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26" name="Freeform 31">
              <a:extLst>
                <a:ext uri="{FF2B5EF4-FFF2-40B4-BE49-F238E27FC236}">
                  <a16:creationId xmlns:a16="http://schemas.microsoft.com/office/drawing/2014/main" id="{A263C607-5A5F-0C41-A54C-CC64234BAE6E}"/>
                </a:ext>
              </a:extLst>
            </p:cNvPr>
            <p:cNvSpPr>
              <a:spLocks/>
            </p:cNvSpPr>
            <p:nvPr/>
          </p:nvSpPr>
          <p:spPr bwMode="auto">
            <a:xfrm>
              <a:off x="6992938" y="1263650"/>
              <a:ext cx="144463" cy="2508250"/>
            </a:xfrm>
            <a:custGeom>
              <a:avLst/>
              <a:gdLst>
                <a:gd name="T0" fmla="*/ 17 w 36"/>
                <a:gd name="T1" fmla="*/ 633 h 633"/>
                <a:gd name="T2" fmla="*/ 13 w 36"/>
                <a:gd name="T3" fmla="*/ 597 h 633"/>
                <a:gd name="T4" fmla="*/ 5 w 36"/>
                <a:gd name="T5" fmla="*/ 398 h 633"/>
                <a:gd name="T6" fmla="*/ 13 w 36"/>
                <a:gd name="T7" fmla="*/ 198 h 633"/>
                <a:gd name="T8" fmla="*/ 22 w 36"/>
                <a:gd name="T9" fmla="*/ 99 h 633"/>
                <a:gd name="T10" fmla="*/ 36 w 36"/>
                <a:gd name="T11" fmla="*/ 0 h 633"/>
                <a:gd name="T12" fmla="*/ 35 w 36"/>
                <a:gd name="T13" fmla="*/ 0 h 633"/>
                <a:gd name="T14" fmla="*/ 20 w 36"/>
                <a:gd name="T15" fmla="*/ 99 h 633"/>
                <a:gd name="T16" fmla="*/ 10 w 36"/>
                <a:gd name="T17" fmla="*/ 198 h 633"/>
                <a:gd name="T18" fmla="*/ 1 w 36"/>
                <a:gd name="T19" fmla="*/ 398 h 633"/>
                <a:gd name="T20" fmla="*/ 7 w 36"/>
                <a:gd name="T21" fmla="*/ 589 h 633"/>
                <a:gd name="T22" fmla="*/ 16 w 36"/>
                <a:gd name="T23" fmla="*/ 632 h 633"/>
                <a:gd name="T24" fmla="*/ 17 w 36"/>
                <a:gd name="T25" fmla="*/ 633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27" name="Freeform 32">
              <a:extLst>
                <a:ext uri="{FF2B5EF4-FFF2-40B4-BE49-F238E27FC236}">
                  <a16:creationId xmlns:a16="http://schemas.microsoft.com/office/drawing/2014/main" id="{B1E04EA1-85E2-D54F-8EDB-6DDFAD2AF008}"/>
                </a:ext>
              </a:extLst>
            </p:cNvPr>
            <p:cNvSpPr>
              <a:spLocks/>
            </p:cNvSpPr>
            <p:nvPr/>
          </p:nvSpPr>
          <p:spPr bwMode="auto">
            <a:xfrm>
              <a:off x="7526338" y="5640388"/>
              <a:ext cx="111125" cy="233363"/>
            </a:xfrm>
            <a:custGeom>
              <a:avLst/>
              <a:gdLst>
                <a:gd name="T0" fmla="*/ 22 w 28"/>
                <a:gd name="T1" fmla="*/ 59 h 59"/>
                <a:gd name="T2" fmla="*/ 28 w 28"/>
                <a:gd name="T3" fmla="*/ 59 h 59"/>
                <a:gd name="T4" fmla="*/ 0 w 28"/>
                <a:gd name="T5" fmla="*/ 0 h 59"/>
                <a:gd name="T6" fmla="*/ 22 w 28"/>
                <a:gd name="T7" fmla="*/ 59 h 59"/>
              </a:gdLst>
              <a:ahLst/>
              <a:cxnLst>
                <a:cxn ang="0">
                  <a:pos x="T0" y="T1"/>
                </a:cxn>
                <a:cxn ang="0">
                  <a:pos x="T2" y="T3"/>
                </a:cxn>
                <a:cxn ang="0">
                  <a:pos x="T4" y="T5"/>
                </a:cxn>
                <a:cxn ang="0">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28" name="Freeform 33">
              <a:extLst>
                <a:ext uri="{FF2B5EF4-FFF2-40B4-BE49-F238E27FC236}">
                  <a16:creationId xmlns:a16="http://schemas.microsoft.com/office/drawing/2014/main" id="{50F27DCD-8810-5241-A33B-C23D81F0F60D}"/>
                </a:ext>
              </a:extLst>
            </p:cNvPr>
            <p:cNvSpPr>
              <a:spLocks/>
            </p:cNvSpPr>
            <p:nvPr/>
          </p:nvSpPr>
          <p:spPr bwMode="auto">
            <a:xfrm>
              <a:off x="7021513" y="3598863"/>
              <a:ext cx="68263" cy="423863"/>
            </a:xfrm>
            <a:custGeom>
              <a:avLst/>
              <a:gdLst>
                <a:gd name="T0" fmla="*/ 4 w 17"/>
                <a:gd name="T1" fmla="*/ 54 h 107"/>
                <a:gd name="T2" fmla="*/ 17 w 17"/>
                <a:gd name="T3" fmla="*/ 107 h 107"/>
                <a:gd name="T4" fmla="*/ 10 w 17"/>
                <a:gd name="T5" fmla="*/ 44 h 107"/>
                <a:gd name="T6" fmla="*/ 9 w 17"/>
                <a:gd name="T7" fmla="*/ 43 h 107"/>
                <a:gd name="T8" fmla="*/ 0 w 17"/>
                <a:gd name="T9" fmla="*/ 0 h 107"/>
                <a:gd name="T10" fmla="*/ 0 w 17"/>
                <a:gd name="T11" fmla="*/ 8 h 107"/>
                <a:gd name="T12" fmla="*/ 4 w 17"/>
                <a:gd name="T13" fmla="*/ 54 h 107"/>
              </a:gdLst>
              <a:ahLst/>
              <a:cxnLst>
                <a:cxn ang="0">
                  <a:pos x="T0" y="T1"/>
                </a:cxn>
                <a:cxn ang="0">
                  <a:pos x="T2" y="T3"/>
                </a:cxn>
                <a:cxn ang="0">
                  <a:pos x="T4" y="T5"/>
                </a:cxn>
                <a:cxn ang="0">
                  <a:pos x="T6" y="T7"/>
                </a:cxn>
                <a:cxn ang="0">
                  <a:pos x="T8" y="T9"/>
                </a:cxn>
                <a:cxn ang="0">
                  <a:pos x="T10" y="T11"/>
                </a:cxn>
                <a:cxn ang="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29" name="Freeform 34">
              <a:extLst>
                <a:ext uri="{FF2B5EF4-FFF2-40B4-BE49-F238E27FC236}">
                  <a16:creationId xmlns:a16="http://schemas.microsoft.com/office/drawing/2014/main" id="{B583AB6F-C999-8B4E-8B35-1F745C51FFFD}"/>
                </a:ext>
              </a:extLst>
            </p:cNvPr>
            <p:cNvSpPr>
              <a:spLocks/>
            </p:cNvSpPr>
            <p:nvPr/>
          </p:nvSpPr>
          <p:spPr bwMode="auto">
            <a:xfrm>
              <a:off x="7412038" y="2801938"/>
              <a:ext cx="1168400" cy="2251075"/>
            </a:xfrm>
            <a:custGeom>
              <a:avLst/>
              <a:gdLst>
                <a:gd name="T0" fmla="*/ 8 w 294"/>
                <a:gd name="T1" fmla="*/ 553 h 568"/>
                <a:gd name="T2" fmla="*/ 35 w 294"/>
                <a:gd name="T3" fmla="*/ 397 h 568"/>
                <a:gd name="T4" fmla="*/ 99 w 294"/>
                <a:gd name="T5" fmla="*/ 252 h 568"/>
                <a:gd name="T6" fmla="*/ 187 w 294"/>
                <a:gd name="T7" fmla="*/ 119 h 568"/>
                <a:gd name="T8" fmla="*/ 238 w 294"/>
                <a:gd name="T9" fmla="*/ 58 h 568"/>
                <a:gd name="T10" fmla="*/ 265 w 294"/>
                <a:gd name="T11" fmla="*/ 28 h 568"/>
                <a:gd name="T12" fmla="*/ 294 w 294"/>
                <a:gd name="T13" fmla="*/ 0 h 568"/>
                <a:gd name="T14" fmla="*/ 293 w 294"/>
                <a:gd name="T15" fmla="*/ 0 h 568"/>
                <a:gd name="T16" fmla="*/ 264 w 294"/>
                <a:gd name="T17" fmla="*/ 27 h 568"/>
                <a:gd name="T18" fmla="*/ 237 w 294"/>
                <a:gd name="T19" fmla="*/ 56 h 568"/>
                <a:gd name="T20" fmla="*/ 185 w 294"/>
                <a:gd name="T21" fmla="*/ 117 h 568"/>
                <a:gd name="T22" fmla="*/ 95 w 294"/>
                <a:gd name="T23" fmla="*/ 249 h 568"/>
                <a:gd name="T24" fmla="*/ 30 w 294"/>
                <a:gd name="T25" fmla="*/ 396 h 568"/>
                <a:gd name="T26" fmla="*/ 0 w 294"/>
                <a:gd name="T27" fmla="*/ 549 h 568"/>
                <a:gd name="T28" fmla="*/ 7 w 294"/>
                <a:gd name="T29" fmla="*/ 568 h 568"/>
                <a:gd name="T30" fmla="*/ 8 w 294"/>
                <a:gd name="T31" fmla="*/ 553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30" name="Freeform 35">
              <a:extLst>
                <a:ext uri="{FF2B5EF4-FFF2-40B4-BE49-F238E27FC236}">
                  <a16:creationId xmlns:a16="http://schemas.microsoft.com/office/drawing/2014/main" id="{A46DC84C-D889-CD4D-A5C2-EF95F8CC55AE}"/>
                </a:ext>
              </a:extLst>
            </p:cNvPr>
            <p:cNvSpPr>
              <a:spLocks/>
            </p:cNvSpPr>
            <p:nvPr/>
          </p:nvSpPr>
          <p:spPr bwMode="auto">
            <a:xfrm>
              <a:off x="7494588" y="5664200"/>
              <a:ext cx="100013" cy="209550"/>
            </a:xfrm>
            <a:custGeom>
              <a:avLst/>
              <a:gdLst>
                <a:gd name="T0" fmla="*/ 0 w 25"/>
                <a:gd name="T1" fmla="*/ 0 h 53"/>
                <a:gd name="T2" fmla="*/ 19 w 25"/>
                <a:gd name="T3" fmla="*/ 53 h 53"/>
                <a:gd name="T4" fmla="*/ 25 w 25"/>
                <a:gd name="T5" fmla="*/ 53 h 53"/>
                <a:gd name="T6" fmla="*/ 0 w 25"/>
                <a:gd name="T7" fmla="*/ 0 h 53"/>
              </a:gdLst>
              <a:ahLst/>
              <a:cxnLst>
                <a:cxn ang="0">
                  <a:pos x="T0" y="T1"/>
                </a:cxn>
                <a:cxn ang="0">
                  <a:pos x="T2" y="T3"/>
                </a:cxn>
                <a:cxn ang="0">
                  <a:pos x="T4" y="T5"/>
                </a:cxn>
                <a:cxn ang="0">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31" name="Freeform 36">
              <a:extLst>
                <a:ext uri="{FF2B5EF4-FFF2-40B4-BE49-F238E27FC236}">
                  <a16:creationId xmlns:a16="http://schemas.microsoft.com/office/drawing/2014/main" id="{BD34A1A3-F082-DE46-98F5-7F72438B9FB4}"/>
                </a:ext>
              </a:extLst>
            </p:cNvPr>
            <p:cNvSpPr>
              <a:spLocks/>
            </p:cNvSpPr>
            <p:nvPr/>
          </p:nvSpPr>
          <p:spPr bwMode="auto">
            <a:xfrm>
              <a:off x="7412038" y="5081588"/>
              <a:ext cx="114300" cy="558800"/>
            </a:xfrm>
            <a:custGeom>
              <a:avLst/>
              <a:gdLst>
                <a:gd name="T0" fmla="*/ 0 w 29"/>
                <a:gd name="T1" fmla="*/ 0 h 141"/>
                <a:gd name="T2" fmla="*/ 7 w 29"/>
                <a:gd name="T3" fmla="*/ 89 h 141"/>
                <a:gd name="T4" fmla="*/ 18 w 29"/>
                <a:gd name="T5" fmla="*/ 117 h 141"/>
                <a:gd name="T6" fmla="*/ 29 w 29"/>
                <a:gd name="T7" fmla="*/ 141 h 141"/>
                <a:gd name="T8" fmla="*/ 27 w 29"/>
                <a:gd name="T9" fmla="*/ 135 h 141"/>
                <a:gd name="T10" fmla="*/ 8 w 29"/>
                <a:gd name="T11" fmla="*/ 22 h 141"/>
                <a:gd name="T12" fmla="*/ 4 w 29"/>
                <a:gd name="T13" fmla="*/ 11 h 141"/>
                <a:gd name="T14" fmla="*/ 0 w 29"/>
                <a:gd name="T15" fmla="*/ 0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32" name="Freeform 37">
              <a:extLst>
                <a:ext uri="{FF2B5EF4-FFF2-40B4-BE49-F238E27FC236}">
                  <a16:creationId xmlns:a16="http://schemas.microsoft.com/office/drawing/2014/main" id="{E88A40FA-A31C-0243-B0EC-CA1185AC7013}"/>
                </a:ext>
              </a:extLst>
            </p:cNvPr>
            <p:cNvSpPr>
              <a:spLocks/>
            </p:cNvSpPr>
            <p:nvPr/>
          </p:nvSpPr>
          <p:spPr bwMode="auto">
            <a:xfrm>
              <a:off x="7412038" y="4978400"/>
              <a:ext cx="31750" cy="188913"/>
            </a:xfrm>
            <a:custGeom>
              <a:avLst/>
              <a:gdLst>
                <a:gd name="T0" fmla="*/ 0 w 8"/>
                <a:gd name="T1" fmla="*/ 26 h 48"/>
                <a:gd name="T2" fmla="*/ 4 w 8"/>
                <a:gd name="T3" fmla="*/ 37 h 48"/>
                <a:gd name="T4" fmla="*/ 8 w 8"/>
                <a:gd name="T5" fmla="*/ 48 h 48"/>
                <a:gd name="T6" fmla="*/ 7 w 8"/>
                <a:gd name="T7" fmla="*/ 19 h 48"/>
                <a:gd name="T8" fmla="*/ 0 w 8"/>
                <a:gd name="T9" fmla="*/ 0 h 48"/>
                <a:gd name="T10" fmla="*/ 0 w 8"/>
                <a:gd name="T11" fmla="*/ 4 h 48"/>
                <a:gd name="T12" fmla="*/ 0 w 8"/>
                <a:gd name="T13" fmla="*/ 26 h 48"/>
              </a:gdLst>
              <a:ahLst/>
              <a:cxnLst>
                <a:cxn ang="0">
                  <a:pos x="T0" y="T1"/>
                </a:cxn>
                <a:cxn ang="0">
                  <a:pos x="T2" y="T3"/>
                </a:cxn>
                <a:cxn ang="0">
                  <a:pos x="T4" y="T5"/>
                </a:cxn>
                <a:cxn ang="0">
                  <a:pos x="T6" y="T7"/>
                </a:cxn>
                <a:cxn ang="0">
                  <a:pos x="T8" y="T9"/>
                </a:cxn>
                <a:cxn ang="0">
                  <a:pos x="T10" y="T11"/>
                </a:cxn>
                <a:cxn ang="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933" name="Freeform 38">
              <a:extLst>
                <a:ext uri="{FF2B5EF4-FFF2-40B4-BE49-F238E27FC236}">
                  <a16:creationId xmlns:a16="http://schemas.microsoft.com/office/drawing/2014/main" id="{38436440-A99B-3A4C-BFDA-A430FB8F9970}"/>
                </a:ext>
              </a:extLst>
            </p:cNvPr>
            <p:cNvSpPr>
              <a:spLocks/>
            </p:cNvSpPr>
            <p:nvPr/>
          </p:nvSpPr>
          <p:spPr bwMode="auto">
            <a:xfrm>
              <a:off x="7439026" y="5434013"/>
              <a:ext cx="174625" cy="439738"/>
            </a:xfrm>
            <a:custGeom>
              <a:avLst/>
              <a:gdLst>
                <a:gd name="T0" fmla="*/ 11 w 44"/>
                <a:gd name="T1" fmla="*/ 28 h 111"/>
                <a:gd name="T2" fmla="*/ 0 w 44"/>
                <a:gd name="T3" fmla="*/ 0 h 111"/>
                <a:gd name="T4" fmla="*/ 11 w 44"/>
                <a:gd name="T5" fmla="*/ 49 h 111"/>
                <a:gd name="T6" fmla="*/ 14 w 44"/>
                <a:gd name="T7" fmla="*/ 58 h 111"/>
                <a:gd name="T8" fmla="*/ 39 w 44"/>
                <a:gd name="T9" fmla="*/ 111 h 111"/>
                <a:gd name="T10" fmla="*/ 44 w 44"/>
                <a:gd name="T11" fmla="*/ 111 h 111"/>
                <a:gd name="T12" fmla="*/ 22 w 44"/>
                <a:gd name="T13" fmla="*/ 52 h 111"/>
                <a:gd name="T14" fmla="*/ 11 w 44"/>
                <a:gd name="T15" fmla="*/ 28 h 1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62" name="Rectangle 61">
            <a:extLst>
              <a:ext uri="{FF2B5EF4-FFF2-40B4-BE49-F238E27FC236}">
                <a16:creationId xmlns:a16="http://schemas.microsoft.com/office/drawing/2014/main" id="{55E3BACC-AFE2-4E45-B0A5-1903126AAC75}"/>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8917" name="Title Placeholder 1">
            <a:extLst>
              <a:ext uri="{FF2B5EF4-FFF2-40B4-BE49-F238E27FC236}">
                <a16:creationId xmlns:a16="http://schemas.microsoft.com/office/drawing/2014/main" id="{19B85C3E-EC4E-AE44-92CD-D6672AC4F8A2}"/>
              </a:ext>
            </a:extLst>
          </p:cNvPr>
          <p:cNvSpPr>
            <a:spLocks noGrp="1" noChangeArrowheads="1"/>
          </p:cNvSpPr>
          <p:nvPr>
            <p:ph type="title"/>
          </p:nvPr>
        </p:nvSpPr>
        <p:spPr bwMode="auto">
          <a:xfrm>
            <a:off x="1944688" y="623888"/>
            <a:ext cx="6589712"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lo stile del titolo dello schema</a:t>
            </a:r>
            <a:endParaRPr lang="en-US" altLang="it-IT"/>
          </a:p>
        </p:txBody>
      </p:sp>
      <p:sp>
        <p:nvSpPr>
          <p:cNvPr id="38918" name="Text Placeholder 2">
            <a:extLst>
              <a:ext uri="{FF2B5EF4-FFF2-40B4-BE49-F238E27FC236}">
                <a16:creationId xmlns:a16="http://schemas.microsoft.com/office/drawing/2014/main" id="{5D112F12-ED37-4641-8909-DC29B4945933}"/>
              </a:ext>
            </a:extLst>
          </p:cNvPr>
          <p:cNvSpPr>
            <a:spLocks noGrp="1" noChangeArrowheads="1"/>
          </p:cNvSpPr>
          <p:nvPr>
            <p:ph type="body" idx="1"/>
          </p:nvPr>
        </p:nvSpPr>
        <p:spPr bwMode="auto">
          <a:xfrm>
            <a:off x="1943100" y="2133600"/>
            <a:ext cx="65913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Modifica gli stili del testo dello schema
Secondo livello
Terzo livello
Quarto livello
Quinto livello</a:t>
            </a:r>
            <a:endParaRPr lang="en-US" altLang="it-IT"/>
          </a:p>
        </p:txBody>
      </p:sp>
      <p:sp>
        <p:nvSpPr>
          <p:cNvPr id="4" name="Date Placeholder 3">
            <a:extLst>
              <a:ext uri="{FF2B5EF4-FFF2-40B4-BE49-F238E27FC236}">
                <a16:creationId xmlns:a16="http://schemas.microsoft.com/office/drawing/2014/main" id="{E499CA97-1062-4C48-94F2-E130BFAD5CAA}"/>
              </a:ext>
            </a:extLst>
          </p:cNvPr>
          <p:cNvSpPr>
            <a:spLocks noGrp="1"/>
          </p:cNvSpPr>
          <p:nvPr>
            <p:ph type="dt" sz="half" idx="2"/>
          </p:nvPr>
        </p:nvSpPr>
        <p:spPr>
          <a:xfrm>
            <a:off x="7772400" y="6135688"/>
            <a:ext cx="766763" cy="369887"/>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it-IT" altLang="it-IT"/>
          </a:p>
        </p:txBody>
      </p:sp>
      <p:sp>
        <p:nvSpPr>
          <p:cNvPr id="5" name="Footer Placeholder 4">
            <a:extLst>
              <a:ext uri="{FF2B5EF4-FFF2-40B4-BE49-F238E27FC236}">
                <a16:creationId xmlns:a16="http://schemas.microsoft.com/office/drawing/2014/main" id="{B761449D-7FED-0649-87D7-163830220A7A}"/>
              </a:ext>
            </a:extLst>
          </p:cNvPr>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it-IT" altLang="it-IT"/>
          </a:p>
        </p:txBody>
      </p:sp>
      <p:sp>
        <p:nvSpPr>
          <p:cNvPr id="6" name="Slide Number Placeholder 5">
            <a:extLst>
              <a:ext uri="{FF2B5EF4-FFF2-40B4-BE49-F238E27FC236}">
                <a16:creationId xmlns:a16="http://schemas.microsoft.com/office/drawing/2014/main" id="{E54FD60B-04AB-DD4C-9075-872F13F29FB4}"/>
              </a:ext>
            </a:extLst>
          </p:cNvPr>
          <p:cNvSpPr>
            <a:spLocks noGrp="1"/>
          </p:cNvSpPr>
          <p:nvPr>
            <p:ph type="sldNum" sz="quarter" idx="4"/>
          </p:nvPr>
        </p:nvSpPr>
        <p:spPr bwMode="gray">
          <a:xfrm>
            <a:off x="511175" y="787400"/>
            <a:ext cx="585788" cy="365125"/>
          </a:xfrm>
          <a:prstGeom prst="rect">
            <a:avLst/>
          </a:prstGeom>
        </p:spPr>
        <p:txBody>
          <a:bodyPr vert="horz" lIns="91440" tIns="45720" rIns="91440" bIns="45720" rtlCol="0" anchor="ctr"/>
          <a:lstStyle>
            <a:lvl1pPr algn="r">
              <a:defRPr sz="2000" smtClean="0">
                <a:solidFill>
                  <a:srgbClr val="FEFFFF"/>
                </a:solidFill>
              </a:defRPr>
            </a:lvl1pPr>
          </a:lstStyle>
          <a:p>
            <a:pPr>
              <a:defRPr/>
            </a:pPr>
            <a:fld id="{F3798153-49E8-BC4F-B002-132AF53D4766}"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 id="2147483862" r:id="rId12"/>
    <p:sldLayoutId id="2147483863" r:id="rId13"/>
    <p:sldLayoutId id="2147483864" r:id="rId14"/>
    <p:sldLayoutId id="2147483865" r:id="rId15"/>
    <p:sldLayoutId id="2147483866" r:id="rId16"/>
  </p:sldLayoutIdLst>
  <p:txStyles>
    <p:titleStyle>
      <a:lvl1pPr algn="l" defTabSz="457200" rtl="0" fontAlgn="base">
        <a:spcBef>
          <a:spcPct val="0"/>
        </a:spcBef>
        <a:spcAft>
          <a:spcPct val="0"/>
        </a:spcAft>
        <a:defRPr sz="3600" kern="1200">
          <a:solidFill>
            <a:srgbClr val="262626"/>
          </a:solidFill>
          <a:latin typeface="+mj-lt"/>
          <a:ea typeface="+mj-ea"/>
          <a:cs typeface="+mj-cs"/>
        </a:defRPr>
      </a:lvl1pPr>
      <a:lvl2pPr algn="l" defTabSz="457200" rtl="0" fontAlgn="base">
        <a:spcBef>
          <a:spcPct val="0"/>
        </a:spcBef>
        <a:spcAft>
          <a:spcPct val="0"/>
        </a:spcAft>
        <a:defRPr sz="3600">
          <a:solidFill>
            <a:srgbClr val="262626"/>
          </a:solidFill>
          <a:latin typeface="Century Gothic" panose="020B0502020202020204" pitchFamily="34" charset="0"/>
        </a:defRPr>
      </a:lvl2pPr>
      <a:lvl3pPr algn="l" defTabSz="457200" rtl="0" fontAlgn="base">
        <a:spcBef>
          <a:spcPct val="0"/>
        </a:spcBef>
        <a:spcAft>
          <a:spcPct val="0"/>
        </a:spcAft>
        <a:defRPr sz="3600">
          <a:solidFill>
            <a:srgbClr val="262626"/>
          </a:solidFill>
          <a:latin typeface="Century Gothic" panose="020B0502020202020204" pitchFamily="34" charset="0"/>
        </a:defRPr>
      </a:lvl3pPr>
      <a:lvl4pPr algn="l" defTabSz="457200" rtl="0" fontAlgn="base">
        <a:spcBef>
          <a:spcPct val="0"/>
        </a:spcBef>
        <a:spcAft>
          <a:spcPct val="0"/>
        </a:spcAft>
        <a:defRPr sz="3600">
          <a:solidFill>
            <a:srgbClr val="262626"/>
          </a:solidFill>
          <a:latin typeface="Century Gothic" panose="020B0502020202020204" pitchFamily="34" charset="0"/>
        </a:defRPr>
      </a:lvl4pPr>
      <a:lvl5pPr algn="l" defTabSz="457200" rtl="0" fontAlgn="base">
        <a:spcBef>
          <a:spcPct val="0"/>
        </a:spcBef>
        <a:spcAft>
          <a:spcPct val="0"/>
        </a:spcAft>
        <a:defRPr sz="36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Font typeface="Wingdings 3" pitchFamily="2"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Font typeface="Wingdings 3" pitchFamily="2"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Font typeface="Wingdings 3" pitchFamily="2"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Font typeface="Wingdings 3" pitchFamily="2"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Font typeface="Wingdings 3" pitchFamily="2"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9" name="Rectangle 2">
            <a:extLst>
              <a:ext uri="{FF2B5EF4-FFF2-40B4-BE49-F238E27FC236}">
                <a16:creationId xmlns:a16="http://schemas.microsoft.com/office/drawing/2014/main" id="{E64A9F8A-3BA2-5348-B65B-7256E69B27F1}"/>
              </a:ext>
            </a:extLst>
          </p:cNvPr>
          <p:cNvSpPr>
            <a:spLocks noGrp="1" noChangeArrowheads="1"/>
          </p:cNvSpPr>
          <p:nvPr>
            <p:ph type="ctrTitle"/>
          </p:nvPr>
        </p:nvSpPr>
        <p:spPr>
          <a:xfrm>
            <a:off x="1943100" y="2514600"/>
            <a:ext cx="6599238" cy="2262188"/>
          </a:xfrm>
        </p:spPr>
        <p:txBody>
          <a:bodyPr/>
          <a:lstStyle/>
          <a:p>
            <a:pPr algn="ctr"/>
            <a:r>
              <a:rPr lang="it-IT" altLang="it-IT" sz="4000"/>
              <a:t>IL POTERE DIRETTIVO DEL DATORE DI LAVORO E I SUOI LIMITI</a:t>
            </a:r>
          </a:p>
        </p:txBody>
      </p:sp>
      <p:sp>
        <p:nvSpPr>
          <p:cNvPr id="2051" name="Rectangle 3">
            <a:extLst>
              <a:ext uri="{FF2B5EF4-FFF2-40B4-BE49-F238E27FC236}">
                <a16:creationId xmlns:a16="http://schemas.microsoft.com/office/drawing/2014/main" id="{EAFDC057-DCFF-9649-822F-4F05ACEFAE17}"/>
              </a:ext>
            </a:extLst>
          </p:cNvPr>
          <p:cNvSpPr>
            <a:spLocks noGrp="1" noChangeArrowheads="1"/>
          </p:cNvSpPr>
          <p:nvPr>
            <p:ph type="subTitle" idx="1"/>
          </p:nvPr>
        </p:nvSpPr>
        <p:spPr>
          <a:xfrm>
            <a:off x="1943100" y="4776788"/>
            <a:ext cx="6599238" cy="1127125"/>
          </a:xfrm>
        </p:spPr>
        <p:txBody>
          <a:bodyPr rtlCol="0">
            <a:normAutofit/>
          </a:bodyPr>
          <a:lstStyle/>
          <a:p>
            <a:pPr fontAlgn="auto">
              <a:spcAft>
                <a:spcPts val="0"/>
              </a:spcAft>
              <a:buFont typeface="Wingdings 3" charset="2"/>
              <a:buNone/>
              <a:defRPr/>
            </a:pPr>
            <a:r>
              <a:rPr lang="it-IT" altLang="it-IT"/>
              <a:t>ARTT. 2104, 2105, 2106 C.C.</a:t>
            </a:r>
          </a:p>
          <a:p>
            <a:pPr fontAlgn="auto">
              <a:spcAft>
                <a:spcPts val="0"/>
              </a:spcAft>
              <a:buFont typeface="Wingdings 3" charset="2"/>
              <a:buNone/>
              <a:defRPr/>
            </a:pPr>
            <a:r>
              <a:rPr lang="it-IT" altLang="it-IT"/>
              <a:t>ARTT. 2-7 S.L.</a:t>
            </a:r>
          </a:p>
          <a:p>
            <a:pPr fontAlgn="auto">
              <a:spcAft>
                <a:spcPts val="0"/>
              </a:spcAft>
              <a:buFont typeface="Wingdings 3" charset="2"/>
              <a:buNone/>
              <a:defRPr/>
            </a:pPr>
            <a:endParaRPr lang="it-IT" altLang="it-IT"/>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olo 1">
            <a:extLst>
              <a:ext uri="{FF2B5EF4-FFF2-40B4-BE49-F238E27FC236}">
                <a16:creationId xmlns:a16="http://schemas.microsoft.com/office/drawing/2014/main" id="{CE1C7AE0-A63B-784B-B14F-97691E29BB68}"/>
              </a:ext>
            </a:extLst>
          </p:cNvPr>
          <p:cNvSpPr>
            <a:spLocks noGrp="1" noChangeArrowheads="1"/>
          </p:cNvSpPr>
          <p:nvPr>
            <p:ph type="title"/>
          </p:nvPr>
        </p:nvSpPr>
        <p:spPr>
          <a:xfrm>
            <a:off x="1944688" y="623888"/>
            <a:ext cx="6589712" cy="1281112"/>
          </a:xfrm>
        </p:spPr>
        <p:txBody>
          <a:bodyPr/>
          <a:lstStyle/>
          <a:p>
            <a:r>
              <a:rPr lang="it-IT" altLang="it-IT"/>
              <a:t>Whistleblowing</a:t>
            </a:r>
            <a:br>
              <a:rPr lang="it-IT" altLang="it-IT"/>
            </a:br>
            <a:r>
              <a:rPr lang="it-IT" altLang="it-IT"/>
              <a:t>PA</a:t>
            </a:r>
          </a:p>
        </p:txBody>
      </p:sp>
      <p:sp>
        <p:nvSpPr>
          <p:cNvPr id="3" name="Segnaposto contenuto 2">
            <a:extLst>
              <a:ext uri="{FF2B5EF4-FFF2-40B4-BE49-F238E27FC236}">
                <a16:creationId xmlns:a16="http://schemas.microsoft.com/office/drawing/2014/main" id="{BBB32C1C-C10D-0C47-8F4F-C8CDB501F772}"/>
              </a:ext>
            </a:extLst>
          </p:cNvPr>
          <p:cNvSpPr>
            <a:spLocks noGrp="1"/>
          </p:cNvSpPr>
          <p:nvPr>
            <p:ph idx="1"/>
          </p:nvPr>
        </p:nvSpPr>
        <p:spPr>
          <a:xfrm>
            <a:off x="1028700" y="2293938"/>
            <a:ext cx="7507288" cy="2963862"/>
          </a:xfrm>
        </p:spPr>
        <p:txBody>
          <a:bodyPr rtlCol="0">
            <a:normAutofit fontScale="77500" lnSpcReduction="20000"/>
          </a:bodyPr>
          <a:lstStyle/>
          <a:p>
            <a:pPr fontAlgn="auto">
              <a:spcAft>
                <a:spcPts val="0"/>
              </a:spcAft>
              <a:buFont typeface="Wingdings 3" charset="2"/>
              <a:buChar char=""/>
              <a:defRPr/>
            </a:pPr>
            <a:r>
              <a:rPr lang="it-IT" dirty="0">
                <a:solidFill>
                  <a:schemeClr val="tx1">
                    <a:lumMod val="75000"/>
                    <a:lumOff val="25000"/>
                  </a:schemeClr>
                </a:solidFill>
              </a:rPr>
              <a:t>Il pubblico dipendente che, nell'interesse dell'integrità della pubblica amministrazione, segnala al responsabile della prevenzione della corruzione e della trasparenza di cui all'</a:t>
            </a:r>
            <a:r>
              <a:rPr lang="it-IT" i="1" dirty="0">
                <a:solidFill>
                  <a:schemeClr val="tx1">
                    <a:lumMod val="75000"/>
                    <a:lumOff val="25000"/>
                  </a:schemeClr>
                </a:solidFill>
              </a:rPr>
              <a:t>articolo 1, comma 7, della legge 6 novembre 2012, n. 190</a:t>
            </a:r>
            <a:r>
              <a:rPr lang="it-IT" dirty="0">
                <a:solidFill>
                  <a:schemeClr val="tx1">
                    <a:lumMod val="75000"/>
                    <a:lumOff val="25000"/>
                  </a:schemeClr>
                </a:solidFill>
              </a:rPr>
              <a:t>, ovvero all'Autorità nazionale anticorruzione (ANAC), o denuncia all'autorità giudiziaria ordinaria o a quella contabile, condotte illecite di cui è venuto a conoscenza in ragione del proprio rapporto di lavoro non può essere sanzionato, </a:t>
            </a:r>
            <a:r>
              <a:rPr lang="it-IT" dirty="0" err="1">
                <a:solidFill>
                  <a:schemeClr val="tx1">
                    <a:lumMod val="75000"/>
                    <a:lumOff val="25000"/>
                  </a:schemeClr>
                </a:solidFill>
              </a:rPr>
              <a:t>demansionato</a:t>
            </a:r>
            <a:r>
              <a:rPr lang="it-IT" dirty="0">
                <a:solidFill>
                  <a:schemeClr val="tx1">
                    <a:lumMod val="75000"/>
                    <a:lumOff val="25000"/>
                  </a:schemeClr>
                </a:solidFill>
              </a:rPr>
              <a:t>, licenziato, trasferito, o sottoposto ad altra misura organizzativa avente effetti negativi, diretti o indiretti, sulle condizioni di lavoro determinata dalla segnalazione. </a:t>
            </a:r>
          </a:p>
          <a:p>
            <a:pPr fontAlgn="auto">
              <a:spcAft>
                <a:spcPts val="0"/>
              </a:spcAft>
              <a:buFont typeface="Wingdings 3" charset="2"/>
              <a:buChar char=""/>
              <a:defRPr/>
            </a:pPr>
            <a:r>
              <a:rPr lang="it-IT" dirty="0">
                <a:solidFill>
                  <a:schemeClr val="tx1">
                    <a:lumMod val="75000"/>
                    <a:lumOff val="25000"/>
                  </a:schemeClr>
                </a:solidFill>
              </a:rPr>
              <a:t>per dipendente pubblico si intende il dipendente delle amministrazioni pubbliche di cui all'articolo 1, comma 2 [tu165/2001], ivi compreso il dipendente di cui all'articolo 3, il dipendente di un ente pubblico economico ovvero il dipendente di un ente di diritto privato sottoposto a controllo pubblico ai sensi dell'</a:t>
            </a:r>
            <a:r>
              <a:rPr lang="it-IT" i="1" dirty="0">
                <a:solidFill>
                  <a:schemeClr val="tx1">
                    <a:lumMod val="75000"/>
                    <a:lumOff val="25000"/>
                  </a:schemeClr>
                </a:solidFill>
              </a:rPr>
              <a:t>articolo 2359 del codice civile</a:t>
            </a:r>
            <a:r>
              <a:rPr lang="it-IT" dirty="0">
                <a:solidFill>
                  <a:schemeClr val="tx1">
                    <a:lumMod val="75000"/>
                    <a:lumOff val="25000"/>
                  </a:schemeClr>
                </a:solidFill>
              </a:rPr>
              <a:t>. La disciplina di cui al presente articolo si applica anche ai lavoratori e ai collaboratori delle imprese fornitrici di beni o servizi e che realizzano opere in favore dell'amministrazione pubblica.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olo 1">
            <a:extLst>
              <a:ext uri="{FF2B5EF4-FFF2-40B4-BE49-F238E27FC236}">
                <a16:creationId xmlns:a16="http://schemas.microsoft.com/office/drawing/2014/main" id="{0176633C-82EE-AA43-A713-B22F2A2E505A}"/>
              </a:ext>
            </a:extLst>
          </p:cNvPr>
          <p:cNvSpPr>
            <a:spLocks noGrp="1" noChangeArrowheads="1"/>
          </p:cNvSpPr>
          <p:nvPr>
            <p:ph type="title"/>
          </p:nvPr>
        </p:nvSpPr>
        <p:spPr>
          <a:xfrm>
            <a:off x="1944688" y="623888"/>
            <a:ext cx="6589712" cy="1281112"/>
          </a:xfrm>
        </p:spPr>
        <p:txBody>
          <a:bodyPr/>
          <a:lstStyle/>
          <a:p>
            <a:r>
              <a:rPr lang="it-IT" altLang="it-IT"/>
              <a:t>Whistleblowing</a:t>
            </a:r>
          </a:p>
        </p:txBody>
      </p:sp>
      <p:sp>
        <p:nvSpPr>
          <p:cNvPr id="3" name="Segnaposto contenuto 2">
            <a:extLst>
              <a:ext uri="{FF2B5EF4-FFF2-40B4-BE49-F238E27FC236}">
                <a16:creationId xmlns:a16="http://schemas.microsoft.com/office/drawing/2014/main" id="{B668AB83-4CF4-8F4B-B24A-3E44C5446108}"/>
              </a:ext>
            </a:extLst>
          </p:cNvPr>
          <p:cNvSpPr>
            <a:spLocks noGrp="1"/>
          </p:cNvSpPr>
          <p:nvPr>
            <p:ph idx="1"/>
          </p:nvPr>
        </p:nvSpPr>
        <p:spPr>
          <a:xfrm>
            <a:off x="1943100" y="2133600"/>
            <a:ext cx="6591300" cy="3778250"/>
          </a:xfrm>
        </p:spPr>
        <p:txBody>
          <a:bodyPr rtlCol="0">
            <a:normAutofit fontScale="92500" lnSpcReduction="20000"/>
          </a:bodyPr>
          <a:lstStyle/>
          <a:p>
            <a:pPr fontAlgn="auto">
              <a:spcAft>
                <a:spcPts val="0"/>
              </a:spcAft>
              <a:buFont typeface="Wingdings 3" charset="2"/>
              <a:buChar char=""/>
              <a:defRPr/>
            </a:pPr>
            <a:r>
              <a:rPr lang="it-IT" b="1" dirty="0">
                <a:solidFill>
                  <a:schemeClr val="tx1">
                    <a:lumMod val="75000"/>
                    <a:lumOff val="25000"/>
                  </a:schemeClr>
                </a:solidFill>
              </a:rPr>
              <a:t>progetto </a:t>
            </a:r>
            <a:r>
              <a:rPr lang="it-IT" b="1" dirty="0" err="1">
                <a:solidFill>
                  <a:schemeClr val="tx1">
                    <a:lumMod val="75000"/>
                    <a:lumOff val="25000"/>
                  </a:schemeClr>
                </a:solidFill>
              </a:rPr>
              <a:t>WhistleblowingPA</a:t>
            </a:r>
            <a:r>
              <a:rPr lang="it-IT" dirty="0">
                <a:solidFill>
                  <a:schemeClr val="tx1">
                    <a:lumMod val="75000"/>
                    <a:lumOff val="25000"/>
                  </a:schemeClr>
                </a:solidFill>
              </a:rPr>
              <a:t>, </a:t>
            </a:r>
            <a:r>
              <a:rPr lang="it-IT" dirty="0" err="1">
                <a:solidFill>
                  <a:schemeClr val="tx1">
                    <a:lumMod val="75000"/>
                    <a:lumOff val="25000"/>
                  </a:schemeClr>
                </a:solidFill>
              </a:rPr>
              <a:t>vd</a:t>
            </a:r>
            <a:r>
              <a:rPr lang="it-IT" dirty="0">
                <a:solidFill>
                  <a:schemeClr val="tx1">
                    <a:lumMod val="75000"/>
                    <a:lumOff val="25000"/>
                  </a:schemeClr>
                </a:solidFill>
              </a:rPr>
              <a:t>. il </a:t>
            </a:r>
            <a:r>
              <a:rPr lang="it-IT" b="1" dirty="0">
                <a:solidFill>
                  <a:schemeClr val="tx1">
                    <a:lumMod val="75000"/>
                    <a:lumOff val="25000"/>
                  </a:schemeClr>
                </a:solidFill>
              </a:rPr>
              <a:t>sito whistleblowing.it</a:t>
            </a:r>
            <a:r>
              <a:rPr lang="it-IT" dirty="0">
                <a:solidFill>
                  <a:schemeClr val="tx1">
                    <a:lumMod val="75000"/>
                    <a:lumOff val="25000"/>
                  </a:schemeClr>
                </a:solidFill>
              </a:rPr>
              <a:t>.</a:t>
            </a:r>
          </a:p>
          <a:p>
            <a:pPr fontAlgn="auto">
              <a:spcAft>
                <a:spcPts val="0"/>
              </a:spcAft>
              <a:buFont typeface="Wingdings 3" charset="2"/>
              <a:buChar char=""/>
              <a:defRPr/>
            </a:pPr>
            <a:r>
              <a:rPr lang="it-IT" dirty="0">
                <a:solidFill>
                  <a:schemeClr val="tx1">
                    <a:lumMod val="75000"/>
                    <a:lumOff val="25000"/>
                  </a:schemeClr>
                </a:solidFill>
              </a:rPr>
              <a:t>la segnalazione viene fatta attraverso la compilazione di un questionario e può essere inviata in forma anonima;</a:t>
            </a:r>
          </a:p>
          <a:p>
            <a:pPr fontAlgn="auto">
              <a:spcAft>
                <a:spcPts val="0"/>
              </a:spcAft>
              <a:buFont typeface="Wingdings 3" charset="2"/>
              <a:buChar char=""/>
              <a:defRPr/>
            </a:pPr>
            <a:r>
              <a:rPr lang="it-IT" dirty="0">
                <a:solidFill>
                  <a:schemeClr val="tx1">
                    <a:lumMod val="75000"/>
                    <a:lumOff val="25000"/>
                  </a:schemeClr>
                </a:solidFill>
              </a:rPr>
              <a:t>la segnalazione viene ricevuta dal Responsabile per la Prevenzione della Corruzione (RPC) e gestita garantendo la confidenzialità del segnalante;</a:t>
            </a:r>
          </a:p>
          <a:p>
            <a:pPr fontAlgn="auto">
              <a:spcAft>
                <a:spcPts val="0"/>
              </a:spcAft>
              <a:buFont typeface="Wingdings 3" charset="2"/>
              <a:buChar char=""/>
              <a:defRPr/>
            </a:pPr>
            <a:r>
              <a:rPr lang="it-IT" dirty="0">
                <a:solidFill>
                  <a:schemeClr val="tx1">
                    <a:lumMod val="75000"/>
                    <a:lumOff val="25000"/>
                  </a:schemeClr>
                </a:solidFill>
              </a:rPr>
              <a:t>la piattaforma permette il dialogo, anche in forma anonima, tra il segnalante e l’RPC per richieste di chiarimenti o approfondimenti, senza quindi la necessità di fornire contatti personali;</a:t>
            </a:r>
          </a:p>
          <a:p>
            <a:pPr fontAlgn="auto">
              <a:spcAft>
                <a:spcPts val="0"/>
              </a:spcAft>
              <a:buFont typeface="Wingdings 3" charset="2"/>
              <a:buChar char=""/>
              <a:defRPr/>
            </a:pPr>
            <a:r>
              <a:rPr lang="it-IT" dirty="0">
                <a:solidFill>
                  <a:schemeClr val="tx1">
                    <a:lumMod val="75000"/>
                    <a:lumOff val="25000"/>
                  </a:schemeClr>
                </a:solidFill>
              </a:rPr>
              <a:t>la segnalazione può essere fatta da qualsiasi dispositivo digitale (pc, </a:t>
            </a:r>
            <a:r>
              <a:rPr lang="it-IT" dirty="0" err="1">
                <a:solidFill>
                  <a:schemeClr val="tx1">
                    <a:lumMod val="75000"/>
                    <a:lumOff val="25000"/>
                  </a:schemeClr>
                </a:solidFill>
              </a:rPr>
              <a:t>tablet</a:t>
            </a:r>
            <a:r>
              <a:rPr lang="it-IT" dirty="0">
                <a:solidFill>
                  <a:schemeClr val="tx1">
                    <a:lumMod val="75000"/>
                    <a:lumOff val="25000"/>
                  </a:schemeClr>
                </a:solidFill>
              </a:rPr>
              <a:t>, </a:t>
            </a:r>
            <a:r>
              <a:rPr lang="it-IT" dirty="0" err="1">
                <a:solidFill>
                  <a:schemeClr val="tx1">
                    <a:lumMod val="75000"/>
                    <a:lumOff val="25000"/>
                  </a:schemeClr>
                </a:solidFill>
              </a:rPr>
              <a:t>smartphone</a:t>
            </a:r>
            <a:r>
              <a:rPr lang="it-IT" dirty="0">
                <a:solidFill>
                  <a:schemeClr val="tx1">
                    <a:lumMod val="75000"/>
                    <a:lumOff val="25000"/>
                  </a:schemeClr>
                </a:solidFill>
              </a:rPr>
              <a:t>) sia dall'interno dell’ente che dal suo esterno. La tutela dell’anonimato è garantita in ogni circostanza.</a:t>
            </a:r>
            <a:br>
              <a:rPr lang="it-IT" dirty="0">
                <a:solidFill>
                  <a:schemeClr val="tx1">
                    <a:lumMod val="75000"/>
                    <a:lumOff val="25000"/>
                  </a:schemeClr>
                </a:solidFill>
              </a:rPr>
            </a:br>
            <a:endParaRPr lang="it-IT" dirty="0">
              <a:solidFill>
                <a:schemeClr val="tx1">
                  <a:lumMod val="75000"/>
                  <a:lumOff val="2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olo 1">
            <a:extLst>
              <a:ext uri="{FF2B5EF4-FFF2-40B4-BE49-F238E27FC236}">
                <a16:creationId xmlns:a16="http://schemas.microsoft.com/office/drawing/2014/main" id="{D85123F0-3484-934A-970B-D906C4BD51FC}"/>
              </a:ext>
            </a:extLst>
          </p:cNvPr>
          <p:cNvSpPr>
            <a:spLocks noGrp="1" noChangeArrowheads="1"/>
          </p:cNvSpPr>
          <p:nvPr>
            <p:ph type="title"/>
          </p:nvPr>
        </p:nvSpPr>
        <p:spPr>
          <a:xfrm>
            <a:off x="1944688" y="623888"/>
            <a:ext cx="6589712" cy="1281112"/>
          </a:xfrm>
        </p:spPr>
        <p:txBody>
          <a:bodyPr/>
          <a:lstStyle/>
          <a:p>
            <a:r>
              <a:rPr lang="it-IT" altLang="it-IT"/>
              <a:t>Whistleblowing</a:t>
            </a:r>
            <a:br>
              <a:rPr lang="it-IT" altLang="it-IT"/>
            </a:br>
            <a:r>
              <a:rPr lang="it-IT" altLang="it-IT"/>
              <a:t>Privato</a:t>
            </a:r>
          </a:p>
        </p:txBody>
      </p:sp>
      <p:sp>
        <p:nvSpPr>
          <p:cNvPr id="58370" name="Segnaposto contenuto 2">
            <a:extLst>
              <a:ext uri="{FF2B5EF4-FFF2-40B4-BE49-F238E27FC236}">
                <a16:creationId xmlns:a16="http://schemas.microsoft.com/office/drawing/2014/main" id="{5922582A-D786-CA45-B8F0-2F0E2551C558}"/>
              </a:ext>
            </a:extLst>
          </p:cNvPr>
          <p:cNvSpPr>
            <a:spLocks noGrp="1" noChangeArrowheads="1"/>
          </p:cNvSpPr>
          <p:nvPr>
            <p:ph idx="1"/>
          </p:nvPr>
        </p:nvSpPr>
        <p:spPr>
          <a:xfrm>
            <a:off x="1943100" y="2133600"/>
            <a:ext cx="6591300" cy="3778250"/>
          </a:xfrm>
        </p:spPr>
        <p:txBody>
          <a:bodyPr/>
          <a:lstStyle/>
          <a:p>
            <a:r>
              <a:rPr lang="mr-IN" altLang="it-IT"/>
              <a:t>…</a:t>
            </a:r>
            <a:r>
              <a:rPr lang="it-IT" altLang="it-IT"/>
              <a:t>uno o più canali che consentano ai soggetti indicati nell'articolo 5, comma 1, lettere a) e b), di presentare, a tutela dell'integrità dell'ente, segnalazioni circostanziate di condotte illecite, rilevanti ai sensi del presente decreto e fondate su elementi di fatto precisi e concordanti, o di violazioni del modello di organizzazione e gestione dell'ente, di cui siano venuti a conoscenza in ragione delle funzioni svolte; tali canali garantiscono la riservatezza dell'identità del segnalante nelle attività di gestione della segnalazione;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olo 1">
            <a:extLst>
              <a:ext uri="{FF2B5EF4-FFF2-40B4-BE49-F238E27FC236}">
                <a16:creationId xmlns:a16="http://schemas.microsoft.com/office/drawing/2014/main" id="{169B0B27-143C-CE47-9B8B-BC7B2E559C79}"/>
              </a:ext>
            </a:extLst>
          </p:cNvPr>
          <p:cNvSpPr>
            <a:spLocks noGrp="1" noChangeArrowheads="1"/>
          </p:cNvSpPr>
          <p:nvPr>
            <p:ph type="title"/>
          </p:nvPr>
        </p:nvSpPr>
        <p:spPr>
          <a:xfrm>
            <a:off x="1944688" y="623888"/>
            <a:ext cx="6589712" cy="1281112"/>
          </a:xfrm>
        </p:spPr>
        <p:txBody>
          <a:bodyPr/>
          <a:lstStyle/>
          <a:p>
            <a:r>
              <a:rPr lang="it-IT" altLang="it-IT"/>
              <a:t>Divieto di concorrenza</a:t>
            </a:r>
          </a:p>
        </p:txBody>
      </p:sp>
      <p:sp>
        <p:nvSpPr>
          <p:cNvPr id="24578" name="Segnaposto contenuto 2">
            <a:extLst>
              <a:ext uri="{FF2B5EF4-FFF2-40B4-BE49-F238E27FC236}">
                <a16:creationId xmlns:a16="http://schemas.microsoft.com/office/drawing/2014/main" id="{11648E90-C252-124A-A186-C15F6E972D18}"/>
              </a:ext>
            </a:extLst>
          </p:cNvPr>
          <p:cNvSpPr>
            <a:spLocks noGrp="1"/>
          </p:cNvSpPr>
          <p:nvPr>
            <p:ph idx="1"/>
          </p:nvPr>
        </p:nvSpPr>
        <p:spPr>
          <a:xfrm>
            <a:off x="1943100" y="2133600"/>
            <a:ext cx="6591300" cy="3778250"/>
          </a:xfrm>
        </p:spPr>
        <p:txBody>
          <a:bodyPr rtlCol="0">
            <a:normAutofit fontScale="85000" lnSpcReduction="20000"/>
          </a:bodyPr>
          <a:lstStyle/>
          <a:p>
            <a:pPr algn="just" fontAlgn="auto">
              <a:spcAft>
                <a:spcPts val="0"/>
              </a:spcAft>
              <a:buFont typeface="Wingdings 3" charset="2"/>
              <a:buChar char=""/>
              <a:defRPr/>
            </a:pPr>
            <a:r>
              <a:rPr lang="it-IT" altLang="it-IT" sz="2800" dirty="0">
                <a:solidFill>
                  <a:schemeClr val="tx1">
                    <a:lumMod val="75000"/>
                    <a:lumOff val="25000"/>
                  </a:schemeClr>
                </a:solidFill>
              </a:rPr>
              <a:t>Astensione dalla trattazione di affari in concorrenza con l’impresa, che possa arrecarle danno anche solo potenzialmente. Il divieto vige solo in permanenza del contratto di lavoro</a:t>
            </a:r>
          </a:p>
          <a:p>
            <a:pPr algn="just" fontAlgn="auto">
              <a:spcAft>
                <a:spcPts val="0"/>
              </a:spcAft>
              <a:buFont typeface="Wingdings 3" charset="2"/>
              <a:buChar char=""/>
              <a:defRPr/>
            </a:pPr>
            <a:r>
              <a:rPr lang="it-IT" altLang="it-IT" sz="2800" b="1" dirty="0">
                <a:solidFill>
                  <a:schemeClr val="tx1">
                    <a:lumMod val="75000"/>
                    <a:lumOff val="25000"/>
                  </a:schemeClr>
                </a:solidFill>
              </a:rPr>
              <a:t>Art. 2125 c.c.: patto di non concorrenza per un periodo successivo alla cessazione del rapporto (</a:t>
            </a:r>
            <a:r>
              <a:rPr lang="it-IT" altLang="it-IT" sz="2800" b="1" dirty="0" err="1">
                <a:solidFill>
                  <a:schemeClr val="tx1">
                    <a:lumMod val="75000"/>
                    <a:lumOff val="25000"/>
                  </a:schemeClr>
                </a:solidFill>
              </a:rPr>
              <a:t>max</a:t>
            </a:r>
            <a:r>
              <a:rPr lang="it-IT" altLang="it-IT" sz="2800" b="1" dirty="0">
                <a:solidFill>
                  <a:schemeClr val="tx1">
                    <a:lumMod val="75000"/>
                    <a:lumOff val="25000"/>
                  </a:schemeClr>
                </a:solidFill>
              </a:rPr>
              <a:t> 3 anni/5 per dirigenti; vincolo definito anche con riferimento al luogo e all’oggetto; corrispettivo; forma scritta ad </a:t>
            </a:r>
            <a:r>
              <a:rPr lang="it-IT" altLang="it-IT" sz="2800" b="1" dirty="0" err="1">
                <a:solidFill>
                  <a:schemeClr val="tx1">
                    <a:lumMod val="75000"/>
                    <a:lumOff val="25000"/>
                  </a:schemeClr>
                </a:solidFill>
              </a:rPr>
              <a:t>substantiam</a:t>
            </a:r>
            <a:r>
              <a:rPr lang="it-IT" altLang="it-IT" sz="2800" b="1" dirty="0">
                <a:solidFill>
                  <a:schemeClr val="tx1">
                    <a:lumMod val="75000"/>
                    <a:lumOff val="25000"/>
                  </a:schemeClr>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olo 1">
            <a:extLst>
              <a:ext uri="{FF2B5EF4-FFF2-40B4-BE49-F238E27FC236}">
                <a16:creationId xmlns:a16="http://schemas.microsoft.com/office/drawing/2014/main" id="{100F729D-89BE-7E44-90E3-21EFFB8A6D5D}"/>
              </a:ext>
            </a:extLst>
          </p:cNvPr>
          <p:cNvSpPr>
            <a:spLocks noGrp="1" noChangeArrowheads="1"/>
          </p:cNvSpPr>
          <p:nvPr>
            <p:ph type="title"/>
          </p:nvPr>
        </p:nvSpPr>
        <p:spPr>
          <a:xfrm>
            <a:off x="1944688" y="623888"/>
            <a:ext cx="6589712" cy="1281112"/>
          </a:xfrm>
        </p:spPr>
        <p:txBody>
          <a:bodyPr/>
          <a:lstStyle/>
          <a:p>
            <a:r>
              <a:rPr lang="it-IT" altLang="it-IT" sz="3200"/>
              <a:t>Cass. civ., sez. lav., 26-01-2016, n. 1352</a:t>
            </a:r>
            <a:endParaRPr lang="it-IT" altLang="it-IT"/>
          </a:p>
        </p:txBody>
      </p:sp>
      <p:sp>
        <p:nvSpPr>
          <p:cNvPr id="25602" name="Segnaposto contenuto 2">
            <a:extLst>
              <a:ext uri="{FF2B5EF4-FFF2-40B4-BE49-F238E27FC236}">
                <a16:creationId xmlns:a16="http://schemas.microsoft.com/office/drawing/2014/main" id="{76834024-0EC4-FD4C-91F3-FC3DB43C8269}"/>
              </a:ext>
            </a:extLst>
          </p:cNvPr>
          <p:cNvSpPr>
            <a:spLocks noGrp="1"/>
          </p:cNvSpPr>
          <p:nvPr>
            <p:ph idx="1"/>
          </p:nvPr>
        </p:nvSpPr>
        <p:spPr>
          <a:xfrm>
            <a:off x="1042988" y="1628775"/>
            <a:ext cx="7491412" cy="4283075"/>
          </a:xfrm>
        </p:spPr>
        <p:txBody>
          <a:bodyPr rtlCol="0">
            <a:normAutofit fontScale="92500" lnSpcReduction="10000"/>
          </a:bodyPr>
          <a:lstStyle/>
          <a:p>
            <a:pPr marL="0" indent="0" fontAlgn="auto">
              <a:spcAft>
                <a:spcPts val="0"/>
              </a:spcAft>
              <a:buFont typeface="Wingdings" pitchFamily="2" charset="2"/>
              <a:buNone/>
              <a:defRPr/>
            </a:pPr>
            <a:r>
              <a:rPr lang="it-IT" altLang="it-IT" sz="2000" dirty="0">
                <a:solidFill>
                  <a:schemeClr val="tx1">
                    <a:lumMod val="75000"/>
                    <a:lumOff val="25000"/>
                  </a:schemeClr>
                </a:solidFill>
              </a:rPr>
              <a:t>Nel rapporto di lavoro subordinato, anche alla luce della giurisprudenza comunitaria in tema di orario di lavoro di cui alla direttiva n. 2003/88/Ce (corte di giustizia Ue 10 settembre 2015 in C-266/14), il tempo necessario ad indossare la divisa aziendale rientra nell’orario di lavoro se è assoggettato al potere di conformazione del datore di lavoro; l’ </a:t>
            </a:r>
            <a:r>
              <a:rPr lang="it-IT" altLang="it-IT" sz="2000" dirty="0" err="1">
                <a:solidFill>
                  <a:schemeClr val="tx1">
                    <a:lumMod val="75000"/>
                    <a:lumOff val="25000"/>
                  </a:schemeClr>
                </a:solidFill>
              </a:rPr>
              <a:t>eterodirezione</a:t>
            </a:r>
            <a:r>
              <a:rPr lang="it-IT" altLang="it-IT" sz="2000" dirty="0">
                <a:solidFill>
                  <a:schemeClr val="tx1">
                    <a:lumMod val="75000"/>
                    <a:lumOff val="25000"/>
                  </a:schemeClr>
                </a:solidFill>
              </a:rPr>
              <a:t> può derivare dall’esplicita disciplina d’impresa o risultare implicitamente dalla natura degli indumenti, o dalla specifica funzione che devono assolvere, quando gli stessi siano diversi da quelli utilizzati o utilizzabili secondo un criterio di normalità sociale dell’abbigliamento (nella specie, la suprema corte ha riformato la decisione di merito che aveva respinto la domanda di lavoratori che prestavano assistenza ad anziani non autosufficienti sull’assunto che dovevano solo portare una ‘divisa pulita’, senza accertare il grado di igiene e le caratteristiche richiesti).</a:t>
            </a:r>
          </a:p>
          <a:p>
            <a:pPr marL="0" indent="0" fontAlgn="auto">
              <a:spcAft>
                <a:spcPts val="0"/>
              </a:spcAft>
              <a:buFont typeface="Wingdings 3" charset="2"/>
              <a:buChar char=""/>
              <a:defRPr/>
            </a:pPr>
            <a:endParaRPr lang="it-IT" altLang="it-IT" dirty="0">
              <a:solidFill>
                <a:schemeClr val="tx1">
                  <a:lumMod val="75000"/>
                  <a:lumOff val="25000"/>
                </a:schemeClr>
              </a:solidFill>
            </a:endParaRPr>
          </a:p>
          <a:p>
            <a:pPr marL="0" indent="0" fontAlgn="auto">
              <a:spcAft>
                <a:spcPts val="0"/>
              </a:spcAft>
              <a:buFont typeface="Wingdings 3" charset="2"/>
              <a:buChar char=""/>
              <a:defRPr/>
            </a:pPr>
            <a:endParaRPr lang="it-IT" altLang="it-IT" dirty="0">
              <a:solidFill>
                <a:schemeClr val="tx1">
                  <a:lumMod val="75000"/>
                  <a:lumOff val="2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olo 1">
            <a:extLst>
              <a:ext uri="{FF2B5EF4-FFF2-40B4-BE49-F238E27FC236}">
                <a16:creationId xmlns:a16="http://schemas.microsoft.com/office/drawing/2014/main" id="{345C420B-745D-194B-A5BC-61191458E083}"/>
              </a:ext>
            </a:extLst>
          </p:cNvPr>
          <p:cNvSpPr>
            <a:spLocks noGrp="1" noChangeArrowheads="1"/>
          </p:cNvSpPr>
          <p:nvPr>
            <p:ph type="title"/>
          </p:nvPr>
        </p:nvSpPr>
        <p:spPr>
          <a:xfrm>
            <a:off x="1944688" y="623888"/>
            <a:ext cx="6589712" cy="1281112"/>
          </a:xfrm>
        </p:spPr>
        <p:txBody>
          <a:bodyPr/>
          <a:lstStyle/>
          <a:p>
            <a:r>
              <a:rPr lang="it-IT" altLang="it-IT" sz="3200"/>
              <a:t>Cass. civ., sez. lav., 19-01-2016, n. 831.</a:t>
            </a:r>
          </a:p>
        </p:txBody>
      </p:sp>
      <p:sp>
        <p:nvSpPr>
          <p:cNvPr id="26626" name="Segnaposto contenuto 2">
            <a:extLst>
              <a:ext uri="{FF2B5EF4-FFF2-40B4-BE49-F238E27FC236}">
                <a16:creationId xmlns:a16="http://schemas.microsoft.com/office/drawing/2014/main" id="{DE4B149F-E536-8A46-83DD-AFB0B1AD8944}"/>
              </a:ext>
            </a:extLst>
          </p:cNvPr>
          <p:cNvSpPr>
            <a:spLocks noGrp="1"/>
          </p:cNvSpPr>
          <p:nvPr>
            <p:ph idx="1"/>
          </p:nvPr>
        </p:nvSpPr>
        <p:spPr>
          <a:xfrm>
            <a:off x="1943100" y="2133600"/>
            <a:ext cx="6591300" cy="3778250"/>
          </a:xfrm>
        </p:spPr>
        <p:txBody>
          <a:bodyPr rtlCol="0">
            <a:normAutofit fontScale="85000" lnSpcReduction="10000"/>
          </a:bodyPr>
          <a:lstStyle/>
          <a:p>
            <a:pPr fontAlgn="auto">
              <a:spcAft>
                <a:spcPts val="0"/>
              </a:spcAft>
              <a:buFont typeface="Wingdings 3" charset="2"/>
              <a:buChar char=""/>
              <a:defRPr/>
            </a:pPr>
            <a:r>
              <a:rPr lang="it-IT" altLang="it-IT" sz="2000" dirty="0">
                <a:solidFill>
                  <a:schemeClr val="tx1">
                    <a:lumMod val="75000"/>
                    <a:lumOff val="25000"/>
                  </a:schemeClr>
                </a:solidFill>
              </a:rPr>
              <a:t>Il lavoratore adibito a mansioni che ritenga incompatibili con il proprio stato di salute può chiedere la destinazione a compiti più adeguati ma non, senza avallo giudiziario, rifiutare l’esecuzione della prestazione, potendo invocare l’art. 1460 c.c. solo se l’inadempimento del datore di lavoro sia totale ovvero sia talmente grave da pregiudicare irrimediabilmente le esigenze vitali del lavoratore (in applicazione dell’anzidetto principio, la suprema corte ha ritenuto legittimo il licenziamento di un portalettere, che si era reiteratamente rifiutato di svolgere le mansioni di recapito della corrispondenza per asserita inidoneità fisica e al quale, nonostante l’accertata idoneità, era stato comunque messo a disposizione un mezzo aziendale per lo svolgimento della prestazione).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olo 1">
            <a:extLst>
              <a:ext uri="{FF2B5EF4-FFF2-40B4-BE49-F238E27FC236}">
                <a16:creationId xmlns:a16="http://schemas.microsoft.com/office/drawing/2014/main" id="{2D41CA82-2B14-7B4A-ADB7-95A79FB6AFC0}"/>
              </a:ext>
            </a:extLst>
          </p:cNvPr>
          <p:cNvSpPr>
            <a:spLocks noGrp="1" noChangeArrowheads="1"/>
          </p:cNvSpPr>
          <p:nvPr>
            <p:ph type="title"/>
          </p:nvPr>
        </p:nvSpPr>
        <p:spPr>
          <a:xfrm>
            <a:off x="1944688" y="623888"/>
            <a:ext cx="6589712" cy="1281112"/>
          </a:xfrm>
        </p:spPr>
        <p:txBody>
          <a:bodyPr/>
          <a:lstStyle/>
          <a:p>
            <a:r>
              <a:rPr lang="it-IT" altLang="it-IT" sz="3200"/>
              <a:t>Cass. civ., sez. lav., 09-07-2015, n. 14310</a:t>
            </a:r>
            <a:endParaRPr lang="it-IT" altLang="it-IT"/>
          </a:p>
        </p:txBody>
      </p:sp>
      <p:sp>
        <p:nvSpPr>
          <p:cNvPr id="27650" name="Segnaposto contenuto 2">
            <a:extLst>
              <a:ext uri="{FF2B5EF4-FFF2-40B4-BE49-F238E27FC236}">
                <a16:creationId xmlns:a16="http://schemas.microsoft.com/office/drawing/2014/main" id="{296378FB-5ABC-F647-9F12-1AFB6C65CBFE}"/>
              </a:ext>
            </a:extLst>
          </p:cNvPr>
          <p:cNvSpPr>
            <a:spLocks noGrp="1"/>
          </p:cNvSpPr>
          <p:nvPr>
            <p:ph idx="1"/>
          </p:nvPr>
        </p:nvSpPr>
        <p:spPr>
          <a:xfrm>
            <a:off x="1943100" y="2133600"/>
            <a:ext cx="6591300" cy="3778250"/>
          </a:xfrm>
        </p:spPr>
        <p:txBody>
          <a:bodyPr rtlCol="0">
            <a:normAutofit fontScale="85000" lnSpcReduction="10000"/>
          </a:bodyPr>
          <a:lstStyle/>
          <a:p>
            <a:pPr fontAlgn="auto">
              <a:spcAft>
                <a:spcPts val="0"/>
              </a:spcAft>
              <a:buFont typeface="Wingdings 3" charset="2"/>
              <a:buChar char=""/>
              <a:defRPr/>
            </a:pPr>
            <a:r>
              <a:rPr lang="it-IT" altLang="it-IT" sz="2000" dirty="0">
                <a:solidFill>
                  <a:schemeClr val="tx1">
                    <a:lumMod val="75000"/>
                    <a:lumOff val="25000"/>
                  </a:schemeClr>
                </a:solidFill>
              </a:rPr>
              <a:t>Il licenziamento per cosiddetto scarso rendimento costituisce un’ipotesi di recesso del datore di lavoro per notevole inadempimento degli obblighi contrattuali del prestatore, che, a sua volta, si pone come specie della risoluzione per inadempimento di cui agli art. 1453 e seg. c.c. sicché, fermo restando che il mancato raggiungimento di un risultato prefissato non costituisce di per sé inadempimento, ove siano individuabili dei parametri per accertare se la prestazione sia eseguita con diligenza e professionalità medie, proprie delle mansioni affidate al lavoratore, lo scostamento da essi </a:t>
            </a:r>
            <a:r>
              <a:rPr lang="it-IT" altLang="it-IT" sz="2000" dirty="0" err="1">
                <a:solidFill>
                  <a:schemeClr val="tx1">
                    <a:lumMod val="75000"/>
                    <a:lumOff val="25000"/>
                  </a:schemeClr>
                </a:solidFill>
              </a:rPr>
              <a:t>pu</a:t>
            </a:r>
            <a:r>
              <a:rPr lang="it-IT" altLang="it-IT" sz="2000" dirty="0">
                <a:solidFill>
                  <a:schemeClr val="tx1">
                    <a:lumMod val="75000"/>
                    <a:lumOff val="25000"/>
                  </a:schemeClr>
                </a:solidFill>
              </a:rPr>
              <a:t>≥ costituire segno o indice di non esatta esecuzione della prestazione, sulla scorta di una valutazione complessiva dell’attività resa per un’apprezzabile periodo di tempo.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olo 1">
            <a:extLst>
              <a:ext uri="{FF2B5EF4-FFF2-40B4-BE49-F238E27FC236}">
                <a16:creationId xmlns:a16="http://schemas.microsoft.com/office/drawing/2014/main" id="{8C231FD6-85DF-AB42-89CE-92F41CB0373A}"/>
              </a:ext>
            </a:extLst>
          </p:cNvPr>
          <p:cNvSpPr>
            <a:spLocks noGrp="1" noChangeArrowheads="1"/>
          </p:cNvSpPr>
          <p:nvPr>
            <p:ph type="title"/>
          </p:nvPr>
        </p:nvSpPr>
        <p:spPr>
          <a:xfrm>
            <a:off x="1944688" y="623888"/>
            <a:ext cx="6589712" cy="1281112"/>
          </a:xfrm>
        </p:spPr>
        <p:txBody>
          <a:bodyPr/>
          <a:lstStyle/>
          <a:p>
            <a:r>
              <a:rPr lang="it-IT" altLang="it-IT" sz="3200"/>
              <a:t>Cass. civ., sez. lav., 13-04-2015, n. 7396.</a:t>
            </a:r>
            <a:endParaRPr lang="it-IT" altLang="it-IT"/>
          </a:p>
        </p:txBody>
      </p:sp>
      <p:sp>
        <p:nvSpPr>
          <p:cNvPr id="28674" name="Segnaposto contenuto 2">
            <a:extLst>
              <a:ext uri="{FF2B5EF4-FFF2-40B4-BE49-F238E27FC236}">
                <a16:creationId xmlns:a16="http://schemas.microsoft.com/office/drawing/2014/main" id="{DF0BFE40-8D8A-B44C-85AA-FB12985D3AE6}"/>
              </a:ext>
            </a:extLst>
          </p:cNvPr>
          <p:cNvSpPr>
            <a:spLocks noGrp="1"/>
          </p:cNvSpPr>
          <p:nvPr>
            <p:ph idx="1"/>
          </p:nvPr>
        </p:nvSpPr>
        <p:spPr>
          <a:xfrm>
            <a:off x="1943100" y="2133600"/>
            <a:ext cx="6591300" cy="3778250"/>
          </a:xfrm>
        </p:spPr>
        <p:txBody>
          <a:bodyPr rtlCol="0">
            <a:normAutofit fontScale="92500" lnSpcReduction="20000"/>
          </a:bodyPr>
          <a:lstStyle/>
          <a:p>
            <a:pPr fontAlgn="auto">
              <a:spcAft>
                <a:spcPts val="0"/>
              </a:spcAft>
              <a:buFont typeface="Wingdings 3" charset="2"/>
              <a:buChar char=""/>
              <a:defRPr/>
            </a:pPr>
            <a:r>
              <a:rPr lang="it-IT" altLang="it-IT" sz="2400" dirty="0">
                <a:solidFill>
                  <a:schemeClr val="tx1">
                    <a:lumMod val="75000"/>
                    <a:lumOff val="25000"/>
                  </a:schemeClr>
                </a:solidFill>
              </a:rPr>
              <a:t>Rientra nell’orario di lavoro, con conseguente diritto alla retribuzione aggiuntiva, il tempo impiegato dal dipendente per la vestizione e la svestizione degli indumenti da lavoro (c.d. tempo-tuta), operazioni da effettuarsi all’interno dei locali aziendali ed entro i tempi prescritti dal datore di lavoro (delimitati dal passaggio nel tornello e successiva marcatura dell’orologio) secondo uno schema obbligatorio, privo di spazi di discrezionalità per il dipendente e sanzionabile in via disciplinare.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olo 1">
            <a:extLst>
              <a:ext uri="{FF2B5EF4-FFF2-40B4-BE49-F238E27FC236}">
                <a16:creationId xmlns:a16="http://schemas.microsoft.com/office/drawing/2014/main" id="{7EC4C9F9-6052-EC4B-889B-7C877593EF75}"/>
              </a:ext>
            </a:extLst>
          </p:cNvPr>
          <p:cNvSpPr>
            <a:spLocks noGrp="1" noChangeArrowheads="1"/>
          </p:cNvSpPr>
          <p:nvPr>
            <p:ph type="title"/>
          </p:nvPr>
        </p:nvSpPr>
        <p:spPr>
          <a:xfrm>
            <a:off x="1944688" y="623888"/>
            <a:ext cx="6589712" cy="1281112"/>
          </a:xfrm>
        </p:spPr>
        <p:txBody>
          <a:bodyPr/>
          <a:lstStyle/>
          <a:p>
            <a:r>
              <a:rPr lang="it-IT" altLang="it-IT"/>
              <a:t>Attività inventiva del lavoratore</a:t>
            </a:r>
          </a:p>
        </p:txBody>
      </p:sp>
      <p:sp>
        <p:nvSpPr>
          <p:cNvPr id="17410" name="Segnaposto contenuto 2">
            <a:extLst>
              <a:ext uri="{FF2B5EF4-FFF2-40B4-BE49-F238E27FC236}">
                <a16:creationId xmlns:a16="http://schemas.microsoft.com/office/drawing/2014/main" id="{495D50C7-355B-8142-84CA-77AB367318C5}"/>
              </a:ext>
            </a:extLst>
          </p:cNvPr>
          <p:cNvSpPr>
            <a:spLocks noGrp="1" noChangeArrowheads="1"/>
          </p:cNvSpPr>
          <p:nvPr>
            <p:ph idx="1"/>
          </p:nvPr>
        </p:nvSpPr>
        <p:spPr>
          <a:xfrm>
            <a:off x="1943100" y="2133600"/>
            <a:ext cx="6591300" cy="3778250"/>
          </a:xfrm>
        </p:spPr>
        <p:txBody>
          <a:bodyPr/>
          <a:lstStyle/>
          <a:p>
            <a:r>
              <a:rPr lang="it-IT" altLang="it-IT"/>
              <a:t>Invenzione di servizio (diritti del d.l.)</a:t>
            </a:r>
          </a:p>
          <a:p>
            <a:r>
              <a:rPr lang="it-IT" altLang="it-IT"/>
              <a:t>Invenzione aziendale (nel corso dell’esecuaione del contratto: diritti del dl ma dietro equo compenso)</a:t>
            </a:r>
          </a:p>
          <a:p>
            <a:r>
              <a:rPr lang="it-IT" altLang="it-IT"/>
              <a:t>Invenzioni occasionali (fuori dall’esecuzione del contratto ma entro il campo di attività impresa: diritti lavoratore con diritto prelazione dl)</a:t>
            </a:r>
          </a:p>
          <a:p>
            <a:endParaRPr lang="it-IT" alt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olo 1">
            <a:extLst>
              <a:ext uri="{FF2B5EF4-FFF2-40B4-BE49-F238E27FC236}">
                <a16:creationId xmlns:a16="http://schemas.microsoft.com/office/drawing/2014/main" id="{096D87F5-B683-FB4B-9F13-96E82C2B2F06}"/>
              </a:ext>
            </a:extLst>
          </p:cNvPr>
          <p:cNvSpPr>
            <a:spLocks noGrp="1" noChangeArrowheads="1"/>
          </p:cNvSpPr>
          <p:nvPr>
            <p:ph type="title"/>
          </p:nvPr>
        </p:nvSpPr>
        <p:spPr>
          <a:xfrm>
            <a:off x="1944688" y="623888"/>
            <a:ext cx="6589712" cy="1281112"/>
          </a:xfrm>
        </p:spPr>
        <p:txBody>
          <a:bodyPr/>
          <a:lstStyle/>
          <a:p>
            <a:r>
              <a:rPr lang="it-IT" altLang="it-IT"/>
              <a:t>Divieto divulgazione o utilizzazione segreti aziendali</a:t>
            </a:r>
          </a:p>
        </p:txBody>
      </p:sp>
      <p:sp>
        <p:nvSpPr>
          <p:cNvPr id="18434" name="Segnaposto contenuto 2">
            <a:extLst>
              <a:ext uri="{FF2B5EF4-FFF2-40B4-BE49-F238E27FC236}">
                <a16:creationId xmlns:a16="http://schemas.microsoft.com/office/drawing/2014/main" id="{C264D558-8780-E14E-A987-ACCC691572FA}"/>
              </a:ext>
            </a:extLst>
          </p:cNvPr>
          <p:cNvSpPr>
            <a:spLocks noGrp="1" noChangeArrowheads="1"/>
          </p:cNvSpPr>
          <p:nvPr>
            <p:ph idx="1"/>
          </p:nvPr>
        </p:nvSpPr>
        <p:spPr>
          <a:xfrm>
            <a:off x="1943100" y="2133600"/>
            <a:ext cx="6591300" cy="3778250"/>
          </a:xfrm>
        </p:spPr>
        <p:txBody>
          <a:bodyPr/>
          <a:lstStyle/>
          <a:p>
            <a:r>
              <a:rPr lang="it-IT" altLang="it-IT" sz="2400"/>
              <a:t>Segreti aziendali: attinenti all’organizzazione/metodi produzione azienda, con conseguente pericolo di pregiudizio per l’impresa. </a:t>
            </a:r>
          </a:p>
          <a:p>
            <a:r>
              <a:rPr lang="it-IT" altLang="it-IT" sz="2400"/>
              <a:t>Sede penale: artt. 621-623 c.p.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a:extLst>
              <a:ext uri="{FF2B5EF4-FFF2-40B4-BE49-F238E27FC236}">
                <a16:creationId xmlns:a16="http://schemas.microsoft.com/office/drawing/2014/main" id="{3D82AFE3-13B2-7E43-B99F-230CB73D5E42}"/>
              </a:ext>
            </a:extLst>
          </p:cNvPr>
          <p:cNvSpPr>
            <a:spLocks noGrp="1" noChangeArrowheads="1"/>
          </p:cNvSpPr>
          <p:nvPr>
            <p:ph type="title"/>
          </p:nvPr>
        </p:nvSpPr>
        <p:spPr>
          <a:xfrm>
            <a:off x="1944688" y="623888"/>
            <a:ext cx="6589712" cy="1281112"/>
          </a:xfrm>
        </p:spPr>
        <p:txBody>
          <a:bodyPr/>
          <a:lstStyle/>
          <a:p>
            <a:r>
              <a:rPr lang="it-IT" altLang="it-IT" sz="4000">
                <a:solidFill>
                  <a:srgbClr val="000066"/>
                </a:solidFill>
              </a:rPr>
              <a:t>Potere</a:t>
            </a:r>
            <a:r>
              <a:rPr lang="it-IT" altLang="it-IT">
                <a:solidFill>
                  <a:srgbClr val="000066"/>
                </a:solidFill>
              </a:rPr>
              <a:t> </a:t>
            </a:r>
            <a:r>
              <a:rPr lang="it-IT" altLang="it-IT" sz="4000">
                <a:solidFill>
                  <a:srgbClr val="000066"/>
                </a:solidFill>
              </a:rPr>
              <a:t>direttivo</a:t>
            </a:r>
          </a:p>
        </p:txBody>
      </p:sp>
      <p:sp>
        <p:nvSpPr>
          <p:cNvPr id="4098" name="Rectangle 3">
            <a:extLst>
              <a:ext uri="{FF2B5EF4-FFF2-40B4-BE49-F238E27FC236}">
                <a16:creationId xmlns:a16="http://schemas.microsoft.com/office/drawing/2014/main" id="{BDC5B100-6A6A-944D-AD14-059082DB9BFB}"/>
              </a:ext>
            </a:extLst>
          </p:cNvPr>
          <p:cNvSpPr>
            <a:spLocks noGrp="1" noChangeArrowheads="1"/>
          </p:cNvSpPr>
          <p:nvPr>
            <p:ph idx="1"/>
          </p:nvPr>
        </p:nvSpPr>
        <p:spPr>
          <a:xfrm>
            <a:off x="1943100" y="2133600"/>
            <a:ext cx="6591300" cy="3778250"/>
          </a:xfrm>
        </p:spPr>
        <p:txBody>
          <a:bodyPr/>
          <a:lstStyle/>
          <a:p>
            <a:pPr algn="just">
              <a:lnSpc>
                <a:spcPct val="90000"/>
              </a:lnSpc>
              <a:buFont typeface="Wingdings" pitchFamily="2" charset="2"/>
              <a:buNone/>
            </a:pPr>
            <a:r>
              <a:rPr lang="it-IT" altLang="it-IT"/>
              <a:t>   </a:t>
            </a:r>
            <a:r>
              <a:rPr lang="it-IT" altLang="it-IT">
                <a:solidFill>
                  <a:srgbClr val="0000FF"/>
                </a:solidFill>
              </a:rPr>
              <a:t>Potere di conformazione della prestazione, potere organizzativo o di gestione dell’impresa. Il datore di lavoro detta le disposizioni per l’esecuzione del lavoro, dirige il lavoratore (art. 2094 c.c.)</a:t>
            </a:r>
          </a:p>
          <a:p>
            <a:pPr algn="just">
              <a:lnSpc>
                <a:spcPct val="90000"/>
              </a:lnSpc>
              <a:buFont typeface="Wingdings" pitchFamily="2" charset="2"/>
              <a:buNone/>
            </a:pPr>
            <a:endParaRPr lang="it-IT" altLang="it-IT">
              <a:solidFill>
                <a:srgbClr val="0000FF"/>
              </a:solidFill>
            </a:endParaRPr>
          </a:p>
          <a:p>
            <a:pPr algn="ctr">
              <a:lnSpc>
                <a:spcPct val="90000"/>
              </a:lnSpc>
              <a:buFont typeface="Wingdings" pitchFamily="2" charset="2"/>
              <a:buNone/>
            </a:pPr>
            <a:r>
              <a:rPr lang="it-IT" altLang="it-IT">
                <a:solidFill>
                  <a:srgbClr val="0000FF"/>
                </a:solidFill>
              </a:rPr>
              <a:t>=</a:t>
            </a:r>
          </a:p>
          <a:p>
            <a:pPr algn="ctr">
              <a:lnSpc>
                <a:spcPct val="90000"/>
              </a:lnSpc>
              <a:buFont typeface="Wingdings" pitchFamily="2" charset="2"/>
              <a:buNone/>
            </a:pPr>
            <a:endParaRPr lang="it-IT" altLang="it-IT">
              <a:solidFill>
                <a:srgbClr val="0000FF"/>
              </a:solidFill>
            </a:endParaRPr>
          </a:p>
          <a:p>
            <a:pPr>
              <a:lnSpc>
                <a:spcPct val="90000"/>
              </a:lnSpc>
              <a:buFont typeface="Wingdings" pitchFamily="2" charset="2"/>
              <a:buNone/>
            </a:pPr>
            <a:r>
              <a:rPr lang="it-IT" altLang="it-IT">
                <a:solidFill>
                  <a:srgbClr val="0000FF"/>
                </a:solidFill>
              </a:rPr>
              <a:t> DILIGENZA     OBBEDIENZA     FEDELTA’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a:extLst>
              <a:ext uri="{FF2B5EF4-FFF2-40B4-BE49-F238E27FC236}">
                <a16:creationId xmlns:a16="http://schemas.microsoft.com/office/drawing/2014/main" id="{83D9FC11-ADC2-EF4A-82E3-A866514CE1A6}"/>
              </a:ext>
            </a:extLst>
          </p:cNvPr>
          <p:cNvSpPr>
            <a:spLocks noGrp="1" noChangeArrowheads="1"/>
          </p:cNvSpPr>
          <p:nvPr>
            <p:ph type="title"/>
          </p:nvPr>
        </p:nvSpPr>
        <p:spPr>
          <a:xfrm>
            <a:off x="1944688" y="623888"/>
            <a:ext cx="6589712" cy="1281112"/>
          </a:xfrm>
        </p:spPr>
        <p:txBody>
          <a:bodyPr/>
          <a:lstStyle/>
          <a:p>
            <a:r>
              <a:rPr lang="it-IT" altLang="it-IT">
                <a:solidFill>
                  <a:srgbClr val="000066"/>
                </a:solidFill>
              </a:rPr>
              <a:t>Potere disciplinare </a:t>
            </a:r>
            <a:br>
              <a:rPr lang="it-IT" altLang="it-IT">
                <a:solidFill>
                  <a:srgbClr val="000066"/>
                </a:solidFill>
              </a:rPr>
            </a:br>
            <a:r>
              <a:rPr lang="it-IT" altLang="it-IT">
                <a:solidFill>
                  <a:srgbClr val="000066"/>
                </a:solidFill>
              </a:rPr>
              <a:t>Artt. 2016 c.c. e 7 S.L.</a:t>
            </a:r>
          </a:p>
        </p:txBody>
      </p:sp>
      <p:sp>
        <p:nvSpPr>
          <p:cNvPr id="19458" name="Rectangle 3">
            <a:extLst>
              <a:ext uri="{FF2B5EF4-FFF2-40B4-BE49-F238E27FC236}">
                <a16:creationId xmlns:a16="http://schemas.microsoft.com/office/drawing/2014/main" id="{A756F8C0-B2AC-5748-A86A-1AAC65BF76D0}"/>
              </a:ext>
            </a:extLst>
          </p:cNvPr>
          <p:cNvSpPr>
            <a:spLocks noGrp="1" noChangeArrowheads="1"/>
          </p:cNvSpPr>
          <p:nvPr>
            <p:ph idx="1"/>
          </p:nvPr>
        </p:nvSpPr>
        <p:spPr>
          <a:xfrm>
            <a:off x="1943100" y="2133600"/>
            <a:ext cx="6591300" cy="3778250"/>
          </a:xfrm>
        </p:spPr>
        <p:txBody>
          <a:bodyPr/>
          <a:lstStyle/>
          <a:p>
            <a:endParaRPr lang="it-IT" altLang="it-IT"/>
          </a:p>
          <a:p>
            <a:endParaRPr lang="it-IT" altLang="it-IT"/>
          </a:p>
          <a:p>
            <a:pPr>
              <a:buFont typeface="Wingdings" pitchFamily="2" charset="2"/>
              <a:buNone/>
            </a:pPr>
            <a:r>
              <a:rPr lang="it-IT" altLang="it-IT"/>
              <a:t>   Art. 2106 c.c. = criterio di proporzionalità fra infrazione e sanzione</a:t>
            </a:r>
          </a:p>
          <a:p>
            <a:endParaRPr lang="it-IT" alt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a:extLst>
              <a:ext uri="{FF2B5EF4-FFF2-40B4-BE49-F238E27FC236}">
                <a16:creationId xmlns:a16="http://schemas.microsoft.com/office/drawing/2014/main" id="{593FADB0-1950-FD49-A49A-8EAE96FE7D0C}"/>
              </a:ext>
            </a:extLst>
          </p:cNvPr>
          <p:cNvSpPr>
            <a:spLocks noGrp="1" noChangeArrowheads="1"/>
          </p:cNvSpPr>
          <p:nvPr>
            <p:ph type="title"/>
          </p:nvPr>
        </p:nvSpPr>
        <p:spPr>
          <a:xfrm>
            <a:off x="1944688" y="623888"/>
            <a:ext cx="6589712" cy="1281112"/>
          </a:xfrm>
        </p:spPr>
        <p:txBody>
          <a:bodyPr/>
          <a:lstStyle/>
          <a:p>
            <a:r>
              <a:rPr lang="it-IT" altLang="it-IT">
                <a:solidFill>
                  <a:srgbClr val="FF0000"/>
                </a:solidFill>
              </a:rPr>
              <a:t>Art. 7 S.L. (L.n. 300/1970)</a:t>
            </a:r>
          </a:p>
        </p:txBody>
      </p:sp>
      <p:sp>
        <p:nvSpPr>
          <p:cNvPr id="32770" name="Rectangle 3">
            <a:extLst>
              <a:ext uri="{FF2B5EF4-FFF2-40B4-BE49-F238E27FC236}">
                <a16:creationId xmlns:a16="http://schemas.microsoft.com/office/drawing/2014/main" id="{AB96F070-EB95-944D-8C84-5000EAE86678}"/>
              </a:ext>
            </a:extLst>
          </p:cNvPr>
          <p:cNvSpPr>
            <a:spLocks noGrp="1" noChangeArrowheads="1"/>
          </p:cNvSpPr>
          <p:nvPr>
            <p:ph idx="1"/>
          </p:nvPr>
        </p:nvSpPr>
        <p:spPr>
          <a:xfrm>
            <a:off x="1943100" y="2133600"/>
            <a:ext cx="6591300" cy="3778250"/>
          </a:xfrm>
        </p:spPr>
        <p:txBody>
          <a:bodyPr rtlCol="0">
            <a:normAutofit fontScale="85000" lnSpcReduction="20000"/>
          </a:bodyPr>
          <a:lstStyle/>
          <a:p>
            <a:pPr algn="just" fontAlgn="auto">
              <a:lnSpc>
                <a:spcPct val="90000"/>
              </a:lnSpc>
              <a:spcAft>
                <a:spcPts val="0"/>
              </a:spcAft>
              <a:buFont typeface="Wingdings" pitchFamily="2" charset="2"/>
              <a:buNone/>
              <a:defRPr/>
            </a:pPr>
            <a:r>
              <a:rPr lang="it-IT" altLang="it-IT" sz="2000">
                <a:solidFill>
                  <a:schemeClr val="tx1">
                    <a:lumMod val="75000"/>
                    <a:lumOff val="25000"/>
                  </a:schemeClr>
                </a:solidFill>
              </a:rPr>
              <a:t>    </a:t>
            </a:r>
            <a:r>
              <a:rPr lang="it-IT" altLang="it-IT" sz="2400">
                <a:solidFill>
                  <a:srgbClr val="669900"/>
                </a:solidFill>
              </a:rPr>
              <a:t> Le norme disciplinari relative alle sanzioni, alle infrazioni in relazione alle quali ciascuna di esse può essere applicata ed alle procedure di contestazione delle stesse, devono essere portate a conoscenza dei lavoratori mediante affissione in luogo accessibile a tutti. Esse devono applicare quanto in materia è stabilito da accordi e contratti di lavoro ove esistano.</a:t>
            </a:r>
          </a:p>
          <a:p>
            <a:pPr algn="just" fontAlgn="auto">
              <a:lnSpc>
                <a:spcPct val="90000"/>
              </a:lnSpc>
              <a:spcAft>
                <a:spcPts val="0"/>
              </a:spcAft>
              <a:buFont typeface="Wingdings" pitchFamily="2" charset="2"/>
              <a:buNone/>
              <a:defRPr/>
            </a:pPr>
            <a:endParaRPr lang="it-IT" altLang="it-IT" sz="2400">
              <a:solidFill>
                <a:srgbClr val="669900"/>
              </a:solidFill>
            </a:endParaRPr>
          </a:p>
          <a:p>
            <a:pPr algn="just" fontAlgn="auto">
              <a:lnSpc>
                <a:spcPct val="90000"/>
              </a:lnSpc>
              <a:spcAft>
                <a:spcPts val="0"/>
              </a:spcAft>
              <a:buFont typeface="Wingdings" pitchFamily="2" charset="2"/>
              <a:buNone/>
              <a:defRPr/>
            </a:pPr>
            <a:r>
              <a:rPr lang="it-IT" altLang="it-IT" sz="2400">
                <a:solidFill>
                  <a:srgbClr val="669900"/>
                </a:solidFill>
              </a:rPr>
              <a:t>    Il codice disciplinare:</a:t>
            </a:r>
          </a:p>
          <a:p>
            <a:pPr algn="just" fontAlgn="auto">
              <a:lnSpc>
                <a:spcPct val="90000"/>
              </a:lnSpc>
              <a:spcAft>
                <a:spcPts val="0"/>
              </a:spcAft>
              <a:buFont typeface="Wingdings 3" charset="2"/>
              <a:buChar char=""/>
              <a:defRPr/>
            </a:pPr>
            <a:r>
              <a:rPr lang="it-IT" altLang="it-IT" sz="2400">
                <a:solidFill>
                  <a:srgbClr val="669900"/>
                </a:solidFill>
              </a:rPr>
              <a:t>Infrazioni</a:t>
            </a:r>
          </a:p>
          <a:p>
            <a:pPr algn="just" fontAlgn="auto">
              <a:lnSpc>
                <a:spcPct val="90000"/>
              </a:lnSpc>
              <a:spcAft>
                <a:spcPts val="0"/>
              </a:spcAft>
              <a:buFont typeface="Wingdings 3" charset="2"/>
              <a:buChar char=""/>
              <a:defRPr/>
            </a:pPr>
            <a:r>
              <a:rPr lang="it-IT" altLang="it-IT" sz="2400">
                <a:solidFill>
                  <a:srgbClr val="669900"/>
                </a:solidFill>
              </a:rPr>
              <a:t>Sanzioni</a:t>
            </a:r>
          </a:p>
          <a:p>
            <a:pPr algn="just" fontAlgn="auto">
              <a:lnSpc>
                <a:spcPct val="90000"/>
              </a:lnSpc>
              <a:spcAft>
                <a:spcPts val="0"/>
              </a:spcAft>
              <a:buFont typeface="Wingdings 3" charset="2"/>
              <a:buChar char=""/>
              <a:defRPr/>
            </a:pPr>
            <a:r>
              <a:rPr lang="it-IT" altLang="it-IT" sz="2400">
                <a:solidFill>
                  <a:srgbClr val="669900"/>
                </a:solidFill>
              </a:rPr>
              <a:t>Procedure di contestazione</a:t>
            </a:r>
          </a:p>
          <a:p>
            <a:pPr fontAlgn="auto">
              <a:lnSpc>
                <a:spcPct val="90000"/>
              </a:lnSpc>
              <a:spcAft>
                <a:spcPts val="0"/>
              </a:spcAft>
              <a:buFont typeface="Wingdings 3" charset="2"/>
              <a:buChar char=""/>
              <a:defRPr/>
            </a:pPr>
            <a:endParaRPr lang="it-IT" altLang="it-IT" sz="2400">
              <a:solidFill>
                <a:srgbClr val="6699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BF404B26-901F-7145-8653-F5BC9BFF732E}"/>
              </a:ext>
            </a:extLst>
          </p:cNvPr>
          <p:cNvSpPr>
            <a:spLocks noGrp="1" noChangeArrowheads="1"/>
          </p:cNvSpPr>
          <p:nvPr>
            <p:ph type="title"/>
          </p:nvPr>
        </p:nvSpPr>
        <p:spPr>
          <a:xfrm>
            <a:off x="1944688" y="623888"/>
            <a:ext cx="6589712" cy="1281112"/>
          </a:xfrm>
        </p:spPr>
        <p:txBody>
          <a:bodyPr/>
          <a:lstStyle/>
          <a:p>
            <a:r>
              <a:rPr lang="it-IT" altLang="it-IT">
                <a:solidFill>
                  <a:srgbClr val="FF0000"/>
                </a:solidFill>
              </a:rPr>
              <a:t>Art. 7 S.L. (L.n. 300/1970)</a:t>
            </a:r>
          </a:p>
        </p:txBody>
      </p:sp>
      <p:sp>
        <p:nvSpPr>
          <p:cNvPr id="21506" name="Rectangle 3">
            <a:extLst>
              <a:ext uri="{FF2B5EF4-FFF2-40B4-BE49-F238E27FC236}">
                <a16:creationId xmlns:a16="http://schemas.microsoft.com/office/drawing/2014/main" id="{487F03D2-2654-D245-BE97-6FF1970B415C}"/>
              </a:ext>
            </a:extLst>
          </p:cNvPr>
          <p:cNvSpPr>
            <a:spLocks noGrp="1" noChangeArrowheads="1"/>
          </p:cNvSpPr>
          <p:nvPr>
            <p:ph idx="1"/>
          </p:nvPr>
        </p:nvSpPr>
        <p:spPr>
          <a:xfrm>
            <a:off x="1943100" y="2133600"/>
            <a:ext cx="6591300" cy="3778250"/>
          </a:xfrm>
        </p:spPr>
        <p:txBody>
          <a:bodyPr/>
          <a:lstStyle/>
          <a:p>
            <a:pPr algn="just">
              <a:buFont typeface="Wingdings" pitchFamily="2" charset="2"/>
              <a:buNone/>
            </a:pPr>
            <a:r>
              <a:rPr lang="it-IT" altLang="it-IT"/>
              <a:t>   </a:t>
            </a:r>
            <a:r>
              <a:rPr lang="it-IT" altLang="it-IT">
                <a:solidFill>
                  <a:srgbClr val="0000FF"/>
                </a:solidFill>
              </a:rPr>
              <a:t>Fermo restando quanto disposto dalla L. 15 luglio 1966, n. 604, non possono essere disposte sanzioni disciplinari che comportino mutamenti definitivi del rapporto di lavoro; inoltre la multa non può essere disposta per un importo superiore a quattro ore della retribuzione base e la sospensione dal servizio e dalla retribuzione per più di dieci giorni.</a:t>
            </a:r>
          </a:p>
          <a:p>
            <a:pPr algn="just">
              <a:buFont typeface="Wingdings" pitchFamily="2" charset="2"/>
              <a:buNone/>
            </a:pPr>
            <a:endParaRPr lang="it-IT" altLang="it-IT">
              <a:solidFill>
                <a:srgbClr val="0000FF"/>
              </a:solidFill>
            </a:endParaRPr>
          </a:p>
          <a:p>
            <a:endParaRPr lang="it-IT" altLang="it-IT">
              <a:solidFill>
                <a:srgbClr val="0000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a:extLst>
              <a:ext uri="{FF2B5EF4-FFF2-40B4-BE49-F238E27FC236}">
                <a16:creationId xmlns:a16="http://schemas.microsoft.com/office/drawing/2014/main" id="{57CAF1A6-CEC1-7F47-B442-91995C1FD416}"/>
              </a:ext>
            </a:extLst>
          </p:cNvPr>
          <p:cNvSpPr>
            <a:spLocks noGrp="1" noChangeArrowheads="1"/>
          </p:cNvSpPr>
          <p:nvPr>
            <p:ph type="title"/>
          </p:nvPr>
        </p:nvSpPr>
        <p:spPr>
          <a:xfrm>
            <a:off x="1944688" y="623888"/>
            <a:ext cx="6589712" cy="1281112"/>
          </a:xfrm>
        </p:spPr>
        <p:txBody>
          <a:bodyPr/>
          <a:lstStyle/>
          <a:p>
            <a:r>
              <a:rPr lang="it-IT" altLang="it-IT" sz="3400">
                <a:solidFill>
                  <a:srgbClr val="FF0000"/>
                </a:solidFill>
              </a:rPr>
              <a:t>Art. 7 S.L. (L.n. 300/1970). Le sanzioni applicabili</a:t>
            </a:r>
          </a:p>
        </p:txBody>
      </p:sp>
      <p:sp>
        <p:nvSpPr>
          <p:cNvPr id="34818" name="Rectangle 3">
            <a:extLst>
              <a:ext uri="{FF2B5EF4-FFF2-40B4-BE49-F238E27FC236}">
                <a16:creationId xmlns:a16="http://schemas.microsoft.com/office/drawing/2014/main" id="{3A8FEBBF-F46B-5847-AE03-C4FC2EE37924}"/>
              </a:ext>
            </a:extLst>
          </p:cNvPr>
          <p:cNvSpPr>
            <a:spLocks noGrp="1" noChangeArrowheads="1"/>
          </p:cNvSpPr>
          <p:nvPr>
            <p:ph idx="1"/>
          </p:nvPr>
        </p:nvSpPr>
        <p:spPr>
          <a:xfrm>
            <a:off x="1943100" y="2133600"/>
            <a:ext cx="6591300" cy="3778250"/>
          </a:xfrm>
        </p:spPr>
        <p:txBody>
          <a:bodyPr rtlCol="0">
            <a:normAutofit fontScale="92500" lnSpcReduction="20000"/>
          </a:bodyPr>
          <a:lstStyle/>
          <a:p>
            <a:pPr fontAlgn="auto">
              <a:spcAft>
                <a:spcPts val="0"/>
              </a:spcAft>
              <a:buFont typeface="Wingdings 3" charset="2"/>
              <a:buChar char=""/>
              <a:defRPr/>
            </a:pPr>
            <a:r>
              <a:rPr lang="it-IT" altLang="it-IT" sz="2400">
                <a:solidFill>
                  <a:schemeClr val="tx1">
                    <a:lumMod val="75000"/>
                    <a:lumOff val="25000"/>
                  </a:schemeClr>
                </a:solidFill>
              </a:rPr>
              <a:t>Rimprovero verbale o scritto</a:t>
            </a:r>
          </a:p>
          <a:p>
            <a:pPr fontAlgn="auto">
              <a:spcAft>
                <a:spcPts val="0"/>
              </a:spcAft>
              <a:buFont typeface="Wingdings 3" charset="2"/>
              <a:buChar char=""/>
              <a:defRPr/>
            </a:pPr>
            <a:r>
              <a:rPr lang="it-IT" altLang="it-IT" sz="2400">
                <a:solidFill>
                  <a:schemeClr val="tx1">
                    <a:lumMod val="75000"/>
                    <a:lumOff val="25000"/>
                  </a:schemeClr>
                </a:solidFill>
              </a:rPr>
              <a:t>Multa (max 4 ore)</a:t>
            </a:r>
          </a:p>
          <a:p>
            <a:pPr fontAlgn="auto">
              <a:spcAft>
                <a:spcPts val="0"/>
              </a:spcAft>
              <a:buFont typeface="Wingdings 3" charset="2"/>
              <a:buChar char=""/>
              <a:defRPr/>
            </a:pPr>
            <a:r>
              <a:rPr lang="it-IT" altLang="it-IT" sz="2400">
                <a:solidFill>
                  <a:schemeClr val="tx1">
                    <a:lumMod val="75000"/>
                    <a:lumOff val="25000"/>
                  </a:schemeClr>
                </a:solidFill>
              </a:rPr>
              <a:t>Sospensione (max 10 giorni)</a:t>
            </a:r>
          </a:p>
          <a:p>
            <a:pPr fontAlgn="auto">
              <a:spcAft>
                <a:spcPts val="0"/>
              </a:spcAft>
              <a:buFont typeface="Wingdings 3" charset="2"/>
              <a:buChar char=""/>
              <a:defRPr/>
            </a:pPr>
            <a:r>
              <a:rPr lang="it-IT" altLang="it-IT" sz="2400">
                <a:solidFill>
                  <a:schemeClr val="tx1">
                    <a:lumMod val="75000"/>
                    <a:lumOff val="25000"/>
                  </a:schemeClr>
                </a:solidFill>
              </a:rPr>
              <a:t>In via interpretativa:</a:t>
            </a:r>
          </a:p>
          <a:p>
            <a:pPr lvl="2" fontAlgn="auto">
              <a:spcAft>
                <a:spcPts val="0"/>
              </a:spcAft>
              <a:buFont typeface="Wingdings 3" charset="2"/>
              <a:buChar char=""/>
              <a:defRPr/>
            </a:pPr>
            <a:r>
              <a:rPr lang="it-IT" altLang="it-IT" sz="2400">
                <a:solidFill>
                  <a:schemeClr val="tx1">
                    <a:lumMod val="75000"/>
                    <a:lumOff val="25000"/>
                  </a:schemeClr>
                </a:solidFill>
              </a:rPr>
              <a:t>Licenziamento disciplinare</a:t>
            </a:r>
          </a:p>
          <a:p>
            <a:pPr lvl="2" fontAlgn="auto">
              <a:spcAft>
                <a:spcPts val="0"/>
              </a:spcAft>
              <a:buFont typeface="Wingdings 3" charset="2"/>
              <a:buChar char=""/>
              <a:defRPr/>
            </a:pPr>
            <a:r>
              <a:rPr lang="it-IT" altLang="it-IT" sz="2400">
                <a:solidFill>
                  <a:schemeClr val="tx1">
                    <a:lumMod val="75000"/>
                    <a:lumOff val="25000"/>
                  </a:schemeClr>
                </a:solidFill>
              </a:rPr>
              <a:t> </a:t>
            </a:r>
            <a:r>
              <a:rPr lang="it-IT" altLang="it-IT" sz="2400">
                <a:solidFill>
                  <a:srgbClr val="FF0000"/>
                </a:solidFill>
              </a:rPr>
              <a:t>?</a:t>
            </a:r>
            <a:r>
              <a:rPr lang="it-IT" altLang="it-IT" sz="2400">
                <a:solidFill>
                  <a:schemeClr val="tx1">
                    <a:lumMod val="75000"/>
                    <a:lumOff val="25000"/>
                  </a:schemeClr>
                </a:solidFill>
              </a:rPr>
              <a:t> Trasferimento disciplinare e per incompatibilità ambientale </a:t>
            </a:r>
            <a:r>
              <a:rPr lang="it-IT" altLang="it-IT" sz="2400">
                <a:solidFill>
                  <a:srgbClr val="FF0000"/>
                </a:solidFill>
              </a:rPr>
              <a:t>?</a:t>
            </a:r>
          </a:p>
          <a:p>
            <a:pPr fontAlgn="auto">
              <a:spcAft>
                <a:spcPts val="0"/>
              </a:spcAft>
              <a:buFont typeface="Wingdings 3" charset="2"/>
              <a:buChar char=""/>
              <a:defRPr/>
            </a:pPr>
            <a:r>
              <a:rPr lang="it-IT" altLang="it-IT" sz="2400">
                <a:solidFill>
                  <a:srgbClr val="FF0000"/>
                </a:solidFill>
              </a:rPr>
              <a:t>Sono vietati i mutamenti definitivi del rapporto di lavoro (es. mutamento di mansioni)</a:t>
            </a:r>
          </a:p>
          <a:p>
            <a:pPr lvl="1" fontAlgn="auto">
              <a:spcAft>
                <a:spcPts val="0"/>
              </a:spcAft>
              <a:buFont typeface="Wingdings 3" charset="2"/>
              <a:buChar char=""/>
              <a:defRPr/>
            </a:pPr>
            <a:endParaRPr lang="it-IT" altLang="it-IT" sz="2400">
              <a:solidFill>
                <a:srgbClr val="FF0000"/>
              </a:solidFill>
            </a:endParaRPr>
          </a:p>
          <a:p>
            <a:pPr fontAlgn="auto">
              <a:spcAft>
                <a:spcPts val="0"/>
              </a:spcAft>
              <a:buFont typeface="Wingdings 3" charset="2"/>
              <a:buChar char=""/>
              <a:defRPr/>
            </a:pPr>
            <a:endParaRPr lang="it-IT" altLang="it-IT">
              <a:solidFill>
                <a:srgbClr val="FF0000"/>
              </a:solidFill>
            </a:endParaRPr>
          </a:p>
          <a:p>
            <a:pPr fontAlgn="auto">
              <a:spcAft>
                <a:spcPts val="0"/>
              </a:spcAft>
              <a:buFont typeface="Wingdings 3" charset="2"/>
              <a:buChar char=""/>
              <a:defRPr/>
            </a:pPr>
            <a:endParaRPr lang="it-IT" altLang="it-IT">
              <a:solidFill>
                <a:schemeClr val="tx1">
                  <a:lumMod val="75000"/>
                  <a:lumOff val="25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a:extLst>
              <a:ext uri="{FF2B5EF4-FFF2-40B4-BE49-F238E27FC236}">
                <a16:creationId xmlns:a16="http://schemas.microsoft.com/office/drawing/2014/main" id="{948D7588-788B-5841-A47E-F88D6993408E}"/>
              </a:ext>
            </a:extLst>
          </p:cNvPr>
          <p:cNvSpPr>
            <a:spLocks noGrp="1" noChangeArrowheads="1"/>
          </p:cNvSpPr>
          <p:nvPr>
            <p:ph type="title"/>
          </p:nvPr>
        </p:nvSpPr>
        <p:spPr>
          <a:xfrm>
            <a:off x="1944688" y="623888"/>
            <a:ext cx="6589712" cy="1281112"/>
          </a:xfrm>
        </p:spPr>
        <p:txBody>
          <a:bodyPr/>
          <a:lstStyle/>
          <a:p>
            <a:r>
              <a:rPr lang="it-IT" altLang="it-IT">
                <a:solidFill>
                  <a:srgbClr val="FF0000"/>
                </a:solidFill>
              </a:rPr>
              <a:t>Art. 7 S.L. (L.n. 300/1970)</a:t>
            </a:r>
          </a:p>
        </p:txBody>
      </p:sp>
      <p:sp>
        <p:nvSpPr>
          <p:cNvPr id="23554" name="Rectangle 3">
            <a:extLst>
              <a:ext uri="{FF2B5EF4-FFF2-40B4-BE49-F238E27FC236}">
                <a16:creationId xmlns:a16="http://schemas.microsoft.com/office/drawing/2014/main" id="{4A003B6A-0ED4-E242-B2DC-87BAF53A561B}"/>
              </a:ext>
            </a:extLst>
          </p:cNvPr>
          <p:cNvSpPr>
            <a:spLocks noGrp="1" noChangeArrowheads="1"/>
          </p:cNvSpPr>
          <p:nvPr>
            <p:ph idx="1"/>
          </p:nvPr>
        </p:nvSpPr>
        <p:spPr>
          <a:xfrm>
            <a:off x="1943100" y="2133600"/>
            <a:ext cx="6591300" cy="3778250"/>
          </a:xfrm>
        </p:spPr>
        <p:txBody>
          <a:bodyPr/>
          <a:lstStyle/>
          <a:p>
            <a:pPr algn="just">
              <a:buFont typeface="Wingdings" pitchFamily="2" charset="2"/>
              <a:buNone/>
            </a:pPr>
            <a:r>
              <a:rPr lang="it-IT" altLang="it-IT"/>
              <a:t>  </a:t>
            </a:r>
            <a:r>
              <a:rPr lang="it-IT" altLang="it-IT">
                <a:solidFill>
                  <a:srgbClr val="33CC33"/>
                </a:solidFill>
              </a:rPr>
              <a:t> Il datore di lavoro non può adottare alcun provvedimento disciplinare nei confronti del lavoratore senza avergli preventivamente contestato l’addebito e senza averlo sentito a sua difesa.</a:t>
            </a:r>
          </a:p>
          <a:p>
            <a:endParaRPr lang="it-IT" altLang="it-IT">
              <a:solidFill>
                <a:srgbClr val="33CC33"/>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C9977B2E-E673-EC47-842C-3FD50BFB2BCF}"/>
              </a:ext>
            </a:extLst>
          </p:cNvPr>
          <p:cNvSpPr>
            <a:spLocks noGrp="1" noChangeArrowheads="1"/>
          </p:cNvSpPr>
          <p:nvPr>
            <p:ph type="title"/>
          </p:nvPr>
        </p:nvSpPr>
        <p:spPr>
          <a:xfrm>
            <a:off x="1944688" y="623888"/>
            <a:ext cx="6589712" cy="1281112"/>
          </a:xfrm>
        </p:spPr>
        <p:txBody>
          <a:bodyPr/>
          <a:lstStyle/>
          <a:p>
            <a:r>
              <a:rPr lang="it-IT" altLang="it-IT">
                <a:solidFill>
                  <a:srgbClr val="FF0000"/>
                </a:solidFill>
              </a:rPr>
              <a:t>Art. 7 S.L. (L.n. 300/1970)</a:t>
            </a:r>
          </a:p>
        </p:txBody>
      </p:sp>
      <p:sp>
        <p:nvSpPr>
          <p:cNvPr id="24578" name="Rectangle 3">
            <a:extLst>
              <a:ext uri="{FF2B5EF4-FFF2-40B4-BE49-F238E27FC236}">
                <a16:creationId xmlns:a16="http://schemas.microsoft.com/office/drawing/2014/main" id="{EDE6E505-5C0D-434E-9767-57F95DE0D87A}"/>
              </a:ext>
            </a:extLst>
          </p:cNvPr>
          <p:cNvSpPr>
            <a:spLocks noGrp="1" noChangeArrowheads="1"/>
          </p:cNvSpPr>
          <p:nvPr>
            <p:ph idx="1"/>
          </p:nvPr>
        </p:nvSpPr>
        <p:spPr>
          <a:xfrm>
            <a:off x="1943100" y="2133600"/>
            <a:ext cx="6591300" cy="3778250"/>
          </a:xfrm>
        </p:spPr>
        <p:txBody>
          <a:bodyPr/>
          <a:lstStyle/>
          <a:p>
            <a:pPr algn="just">
              <a:buFont typeface="Wingdings" pitchFamily="2" charset="2"/>
              <a:buNone/>
            </a:pPr>
            <a:r>
              <a:rPr lang="it-IT" altLang="it-IT"/>
              <a:t>   </a:t>
            </a:r>
            <a:r>
              <a:rPr lang="it-IT" altLang="it-IT">
                <a:solidFill>
                  <a:srgbClr val="993366"/>
                </a:solidFill>
              </a:rPr>
              <a:t>In ogni caso, i provvedimenti disciplinari più gravi del rimprovero verbale non possono essere applicati prima che siano trascorsi cinque giorni dalla contestazione per iscritto del fatto che vi ha dato causa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a:extLst>
              <a:ext uri="{FF2B5EF4-FFF2-40B4-BE49-F238E27FC236}">
                <a16:creationId xmlns:a16="http://schemas.microsoft.com/office/drawing/2014/main" id="{9F0A3281-BB07-924C-92E1-53D2F3E956BB}"/>
              </a:ext>
            </a:extLst>
          </p:cNvPr>
          <p:cNvSpPr>
            <a:spLocks noGrp="1" noChangeArrowheads="1"/>
          </p:cNvSpPr>
          <p:nvPr>
            <p:ph type="title"/>
          </p:nvPr>
        </p:nvSpPr>
        <p:spPr>
          <a:xfrm>
            <a:off x="1944688" y="623888"/>
            <a:ext cx="6589712" cy="1281112"/>
          </a:xfrm>
        </p:spPr>
        <p:txBody>
          <a:bodyPr/>
          <a:lstStyle/>
          <a:p>
            <a:r>
              <a:rPr lang="it-IT" altLang="it-IT">
                <a:solidFill>
                  <a:srgbClr val="FF0000"/>
                </a:solidFill>
              </a:rPr>
              <a:t>Art. 7 S.L. (L.n. 300/1970)</a:t>
            </a:r>
          </a:p>
        </p:txBody>
      </p:sp>
      <p:sp>
        <p:nvSpPr>
          <p:cNvPr id="25602" name="Rectangle 3">
            <a:extLst>
              <a:ext uri="{FF2B5EF4-FFF2-40B4-BE49-F238E27FC236}">
                <a16:creationId xmlns:a16="http://schemas.microsoft.com/office/drawing/2014/main" id="{EE88E73A-A220-4141-9EE6-D820C4AB6CA7}"/>
              </a:ext>
            </a:extLst>
          </p:cNvPr>
          <p:cNvSpPr>
            <a:spLocks noGrp="1" noChangeArrowheads="1"/>
          </p:cNvSpPr>
          <p:nvPr>
            <p:ph idx="1"/>
          </p:nvPr>
        </p:nvSpPr>
        <p:spPr>
          <a:xfrm>
            <a:off x="1943100" y="2133600"/>
            <a:ext cx="6591300" cy="3778250"/>
          </a:xfrm>
        </p:spPr>
        <p:txBody>
          <a:bodyPr/>
          <a:lstStyle/>
          <a:p>
            <a:pPr algn="just">
              <a:buFont typeface="Wingdings" pitchFamily="2" charset="2"/>
              <a:buNone/>
            </a:pPr>
            <a:r>
              <a:rPr lang="it-IT" altLang="it-IT"/>
              <a:t>   </a:t>
            </a:r>
          </a:p>
          <a:p>
            <a:pPr algn="just">
              <a:buFont typeface="Wingdings" pitchFamily="2" charset="2"/>
              <a:buNone/>
            </a:pPr>
            <a:r>
              <a:rPr lang="it-IT" altLang="it-IT">
                <a:solidFill>
                  <a:srgbClr val="FF9900"/>
                </a:solidFill>
              </a:rPr>
              <a:t>Recidiva:</a:t>
            </a:r>
            <a:r>
              <a:rPr lang="it-IT" altLang="it-IT"/>
              <a:t> </a:t>
            </a:r>
            <a:r>
              <a:rPr lang="it-IT" altLang="it-IT">
                <a:solidFill>
                  <a:srgbClr val="FF9900"/>
                </a:solidFill>
              </a:rPr>
              <a:t>Non può tenersi conto ad alcun effetto delle sanzioni disciplinari decorsi due anni dalla loro applicazione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a:extLst>
              <a:ext uri="{FF2B5EF4-FFF2-40B4-BE49-F238E27FC236}">
                <a16:creationId xmlns:a16="http://schemas.microsoft.com/office/drawing/2014/main" id="{42AC354C-554C-2142-A976-D5F296538613}"/>
              </a:ext>
            </a:extLst>
          </p:cNvPr>
          <p:cNvSpPr>
            <a:spLocks noGrp="1" noChangeArrowheads="1"/>
          </p:cNvSpPr>
          <p:nvPr>
            <p:ph type="title"/>
          </p:nvPr>
        </p:nvSpPr>
        <p:spPr>
          <a:xfrm>
            <a:off x="1944688" y="623888"/>
            <a:ext cx="6589712" cy="1281112"/>
          </a:xfrm>
        </p:spPr>
        <p:txBody>
          <a:bodyPr/>
          <a:lstStyle/>
          <a:p>
            <a:r>
              <a:rPr lang="it-IT" altLang="it-IT">
                <a:solidFill>
                  <a:srgbClr val="FF0000"/>
                </a:solidFill>
              </a:rPr>
              <a:t>Art. 7 S.L. (L.n. 300/1970)</a:t>
            </a:r>
          </a:p>
        </p:txBody>
      </p:sp>
      <p:sp>
        <p:nvSpPr>
          <p:cNvPr id="26626" name="Rectangle 3">
            <a:extLst>
              <a:ext uri="{FF2B5EF4-FFF2-40B4-BE49-F238E27FC236}">
                <a16:creationId xmlns:a16="http://schemas.microsoft.com/office/drawing/2014/main" id="{D03931CE-A275-8B4C-B11C-6B0D99B4D7BC}"/>
              </a:ext>
            </a:extLst>
          </p:cNvPr>
          <p:cNvSpPr>
            <a:spLocks noGrp="1" noChangeArrowheads="1"/>
          </p:cNvSpPr>
          <p:nvPr>
            <p:ph idx="1"/>
          </p:nvPr>
        </p:nvSpPr>
        <p:spPr>
          <a:xfrm>
            <a:off x="1943100" y="2133600"/>
            <a:ext cx="6591300" cy="3778250"/>
          </a:xfrm>
        </p:spPr>
        <p:txBody>
          <a:bodyPr/>
          <a:lstStyle/>
          <a:p>
            <a:pPr>
              <a:buFont typeface="Wingdings" pitchFamily="2" charset="2"/>
              <a:buNone/>
            </a:pPr>
            <a:r>
              <a:rPr lang="it-IT" altLang="it-IT"/>
              <a:t>Impugnazione sanzione</a:t>
            </a:r>
          </a:p>
          <a:p>
            <a:pPr>
              <a:buFont typeface="Wingdings" pitchFamily="2" charset="2"/>
              <a:buNone/>
            </a:pPr>
            <a:endParaRPr lang="it-IT" altLang="it-IT"/>
          </a:p>
          <a:p>
            <a:pPr algn="just"/>
            <a:r>
              <a:rPr lang="it-IT" altLang="it-IT"/>
              <a:t>In via arbitrale entro 20 giorni dalla comminazione; sospensione della sanzione fino alla definizione del giudizio</a:t>
            </a:r>
          </a:p>
          <a:p>
            <a:pPr>
              <a:buFont typeface="Wingdings" pitchFamily="2" charset="2"/>
              <a:buNone/>
            </a:pPr>
            <a:endParaRPr lang="it-IT" altLang="it-IT"/>
          </a:p>
          <a:p>
            <a:pPr algn="r"/>
            <a:endParaRPr lang="it-IT" altLang="it-IT"/>
          </a:p>
          <a:p>
            <a:pPr algn="r"/>
            <a:endParaRPr lang="it-IT" altLang="it-IT"/>
          </a:p>
          <a:p>
            <a:pPr algn="r"/>
            <a:r>
              <a:rPr lang="it-IT" altLang="it-IT"/>
              <a:t>In via giudiziale</a:t>
            </a:r>
          </a:p>
        </p:txBody>
      </p:sp>
      <p:sp>
        <p:nvSpPr>
          <p:cNvPr id="26627" name="Line 6">
            <a:extLst>
              <a:ext uri="{FF2B5EF4-FFF2-40B4-BE49-F238E27FC236}">
                <a16:creationId xmlns:a16="http://schemas.microsoft.com/office/drawing/2014/main" id="{992CE745-0184-5643-AD88-7D98649EBAD6}"/>
              </a:ext>
            </a:extLst>
          </p:cNvPr>
          <p:cNvSpPr>
            <a:spLocks noChangeShapeType="1"/>
          </p:cNvSpPr>
          <p:nvPr/>
        </p:nvSpPr>
        <p:spPr bwMode="auto">
          <a:xfrm>
            <a:off x="3635375" y="2420938"/>
            <a:ext cx="3384550" cy="27352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6628" name="Line 7">
            <a:extLst>
              <a:ext uri="{FF2B5EF4-FFF2-40B4-BE49-F238E27FC236}">
                <a16:creationId xmlns:a16="http://schemas.microsoft.com/office/drawing/2014/main" id="{83F676CA-2F6F-4E43-BF5E-AA14872B4A4C}"/>
              </a:ext>
            </a:extLst>
          </p:cNvPr>
          <p:cNvSpPr>
            <a:spLocks noChangeShapeType="1"/>
          </p:cNvSpPr>
          <p:nvPr/>
        </p:nvSpPr>
        <p:spPr bwMode="auto">
          <a:xfrm>
            <a:off x="2141538" y="2641600"/>
            <a:ext cx="431800" cy="7191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a:extLst>
              <a:ext uri="{FF2B5EF4-FFF2-40B4-BE49-F238E27FC236}">
                <a16:creationId xmlns:a16="http://schemas.microsoft.com/office/drawing/2014/main" id="{F56A8EBC-FA59-7040-93B1-AD16D7DF8A93}"/>
              </a:ext>
            </a:extLst>
          </p:cNvPr>
          <p:cNvSpPr>
            <a:spLocks noGrp="1" noChangeArrowheads="1"/>
          </p:cNvSpPr>
          <p:nvPr>
            <p:ph type="title"/>
          </p:nvPr>
        </p:nvSpPr>
        <p:spPr>
          <a:xfrm>
            <a:off x="1944688" y="623888"/>
            <a:ext cx="6589712" cy="1281112"/>
          </a:xfrm>
        </p:spPr>
        <p:txBody>
          <a:bodyPr/>
          <a:lstStyle/>
          <a:p>
            <a:r>
              <a:rPr lang="it-IT" altLang="it-IT"/>
              <a:t>Potere disciplinare</a:t>
            </a:r>
          </a:p>
        </p:txBody>
      </p:sp>
      <p:sp>
        <p:nvSpPr>
          <p:cNvPr id="27650" name="Rectangle 3">
            <a:extLst>
              <a:ext uri="{FF2B5EF4-FFF2-40B4-BE49-F238E27FC236}">
                <a16:creationId xmlns:a16="http://schemas.microsoft.com/office/drawing/2014/main" id="{8512D65F-FCAD-414B-B4C2-51794E8F3575}"/>
              </a:ext>
            </a:extLst>
          </p:cNvPr>
          <p:cNvSpPr>
            <a:spLocks noGrp="1" noChangeArrowheads="1"/>
          </p:cNvSpPr>
          <p:nvPr>
            <p:ph idx="1"/>
          </p:nvPr>
        </p:nvSpPr>
        <p:spPr>
          <a:xfrm>
            <a:off x="457200" y="1341438"/>
            <a:ext cx="8229600" cy="4789487"/>
          </a:xfrm>
        </p:spPr>
        <p:txBody>
          <a:bodyPr/>
          <a:lstStyle/>
          <a:p>
            <a:pPr algn="just">
              <a:lnSpc>
                <a:spcPct val="90000"/>
              </a:lnSpc>
              <a:buFont typeface="Wingdings" pitchFamily="2" charset="2"/>
              <a:buNone/>
            </a:pPr>
            <a:r>
              <a:rPr lang="it-IT" altLang="it-IT" sz="2400"/>
              <a:t>   Il signor Dormicchia il giorno 30 agosto, al rientro dalle vacanze, arriva con un’ora e mezza di ritardo sul posto di lavoro. La direzione del personale gli contesta il ritardo tramite posta aziendale il 5 settembre. Nella lettera è altresì indicato che, sulla base del codice disciplinare (che i lavoratori possono visionare su richiesta della stessa direzione del personale), la società datrice di lavoro ha deciso di irrogare al signor Dormicchia una multa pari a 4 ore di retribuzione. Quali vizi procedurali possono ravvisarsi nel caso di specie?</a:t>
            </a:r>
          </a:p>
          <a:p>
            <a:pPr algn="just">
              <a:lnSpc>
                <a:spcPct val="90000"/>
              </a:lnSpc>
              <a:buFont typeface="Wingdings" pitchFamily="2" charset="2"/>
              <a:buNone/>
            </a:pPr>
            <a:endParaRPr lang="it-IT" altLang="it-IT" sz="2400"/>
          </a:p>
          <a:p>
            <a:pPr algn="just">
              <a:lnSpc>
                <a:spcPct val="90000"/>
              </a:lnSpc>
              <a:buFont typeface="Wingdings" pitchFamily="2" charset="2"/>
              <a:buNone/>
            </a:pPr>
            <a:r>
              <a:rPr lang="it-IT" altLang="it-IT" sz="1600">
                <a:latin typeface="Franklin Gothic Medium" panose="020B0603020102020204" pitchFamily="34" charset="0"/>
              </a:rPr>
              <a:t>       Ballestrero, De Simone,</a:t>
            </a:r>
            <a:r>
              <a:rPr lang="it-IT" altLang="it-IT" sz="1600">
                <a:latin typeface="Bodoni MT Black" panose="020F0502020204030204" pitchFamily="34" charset="0"/>
              </a:rPr>
              <a:t> </a:t>
            </a:r>
            <a:r>
              <a:rPr lang="it-IT" altLang="it-IT" sz="1600" i="1">
                <a:latin typeface="Franklin Gothic Medium" panose="020B0603020102020204" pitchFamily="34" charset="0"/>
              </a:rPr>
              <a:t>Diritto del lavoro, domande e percorsi di risposta</a:t>
            </a:r>
            <a:r>
              <a:rPr lang="it-IT" altLang="it-IT" sz="1600">
                <a:latin typeface="Franklin Gothic Medium" panose="020B0603020102020204" pitchFamily="34" charset="0"/>
              </a:rPr>
              <a:t>, Milano, Giuffrè.</a:t>
            </a:r>
          </a:p>
          <a:p>
            <a:pPr algn="just">
              <a:lnSpc>
                <a:spcPct val="90000"/>
              </a:lnSpc>
              <a:buFont typeface="Wingdings" pitchFamily="2" charset="2"/>
              <a:buNone/>
            </a:pPr>
            <a:endParaRPr lang="it-IT" altLang="it-IT" sz="1600"/>
          </a:p>
          <a:p>
            <a:pPr algn="just">
              <a:lnSpc>
                <a:spcPct val="90000"/>
              </a:lnSpc>
              <a:buFont typeface="Wingdings" pitchFamily="2" charset="2"/>
              <a:buNone/>
            </a:pPr>
            <a:endParaRPr lang="it-IT" altLang="it-IT" sz="2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a:extLst>
              <a:ext uri="{FF2B5EF4-FFF2-40B4-BE49-F238E27FC236}">
                <a16:creationId xmlns:a16="http://schemas.microsoft.com/office/drawing/2014/main" id="{648FB8EF-3E59-814F-B48A-FC00FE53222D}"/>
              </a:ext>
            </a:extLst>
          </p:cNvPr>
          <p:cNvSpPr>
            <a:spLocks noGrp="1" noChangeArrowheads="1"/>
          </p:cNvSpPr>
          <p:nvPr>
            <p:ph type="title"/>
          </p:nvPr>
        </p:nvSpPr>
        <p:spPr>
          <a:xfrm>
            <a:off x="1944688" y="623888"/>
            <a:ext cx="6589712" cy="1281112"/>
          </a:xfrm>
        </p:spPr>
        <p:txBody>
          <a:bodyPr/>
          <a:lstStyle/>
          <a:p>
            <a:r>
              <a:rPr lang="it-IT" altLang="it-IT" sz="3400">
                <a:solidFill>
                  <a:srgbClr val="FF0000"/>
                </a:solidFill>
              </a:rPr>
              <a:t>Altri limiti ai poteri datoriali introdotti dallo S.L.: artt. 2-6 S.L.</a:t>
            </a:r>
          </a:p>
        </p:txBody>
      </p:sp>
      <p:sp>
        <p:nvSpPr>
          <p:cNvPr id="28674" name="Rectangle 3">
            <a:extLst>
              <a:ext uri="{FF2B5EF4-FFF2-40B4-BE49-F238E27FC236}">
                <a16:creationId xmlns:a16="http://schemas.microsoft.com/office/drawing/2014/main" id="{02B8EC68-E028-AA49-88B1-A0F95F4E5FAD}"/>
              </a:ext>
            </a:extLst>
          </p:cNvPr>
          <p:cNvSpPr>
            <a:spLocks noGrp="1" noChangeArrowheads="1"/>
          </p:cNvSpPr>
          <p:nvPr>
            <p:ph idx="1"/>
          </p:nvPr>
        </p:nvSpPr>
        <p:spPr>
          <a:xfrm>
            <a:off x="1943100" y="2133600"/>
            <a:ext cx="6591300" cy="3778250"/>
          </a:xfrm>
        </p:spPr>
        <p:txBody>
          <a:bodyPr/>
          <a:lstStyle/>
          <a:p>
            <a:r>
              <a:rPr lang="it-IT" altLang="it-IT"/>
              <a:t> art. 1 Libertà di opinione</a:t>
            </a:r>
          </a:p>
          <a:p>
            <a:r>
              <a:rPr lang="it-IT" altLang="it-IT"/>
              <a:t>art. 2 Guardie giurate</a:t>
            </a:r>
          </a:p>
          <a:p>
            <a:r>
              <a:rPr lang="it-IT" altLang="it-IT"/>
              <a:t> art. 3 Personale di vigilanza</a:t>
            </a:r>
          </a:p>
          <a:p>
            <a:r>
              <a:rPr lang="it-IT" altLang="it-IT"/>
              <a:t> art. 4 Controlli a distanza</a:t>
            </a:r>
          </a:p>
          <a:p>
            <a:r>
              <a:rPr lang="it-IT" altLang="it-IT"/>
              <a:t> art. 5 Accertamenti sanitari</a:t>
            </a:r>
          </a:p>
          <a:p>
            <a:r>
              <a:rPr lang="it-IT" altLang="it-IT"/>
              <a:t> art. 6 Visite personali di controllo </a:t>
            </a:r>
          </a:p>
          <a:p>
            <a:endParaRPr lang="it-IT" altLang="it-IT"/>
          </a:p>
          <a:p>
            <a:endParaRPr lang="it-IT" alt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a:extLst>
              <a:ext uri="{FF2B5EF4-FFF2-40B4-BE49-F238E27FC236}">
                <a16:creationId xmlns:a16="http://schemas.microsoft.com/office/drawing/2014/main" id="{89DFD1DD-CCFC-5D4F-AD46-1DFCA6A21BDB}"/>
              </a:ext>
            </a:extLst>
          </p:cNvPr>
          <p:cNvSpPr>
            <a:spLocks noGrp="1" noChangeArrowheads="1"/>
          </p:cNvSpPr>
          <p:nvPr>
            <p:ph type="title"/>
          </p:nvPr>
        </p:nvSpPr>
        <p:spPr>
          <a:xfrm>
            <a:off x="1944688" y="623888"/>
            <a:ext cx="6589712" cy="1281112"/>
          </a:xfrm>
        </p:spPr>
        <p:txBody>
          <a:bodyPr/>
          <a:lstStyle/>
          <a:p>
            <a:r>
              <a:rPr lang="it-IT" altLang="it-IT">
                <a:solidFill>
                  <a:srgbClr val="00CC00"/>
                </a:solidFill>
              </a:rPr>
              <a:t>Diligenza</a:t>
            </a:r>
          </a:p>
        </p:txBody>
      </p:sp>
      <p:sp>
        <p:nvSpPr>
          <p:cNvPr id="17410" name="Rectangle 3">
            <a:extLst>
              <a:ext uri="{FF2B5EF4-FFF2-40B4-BE49-F238E27FC236}">
                <a16:creationId xmlns:a16="http://schemas.microsoft.com/office/drawing/2014/main" id="{7CD17A22-F0A2-E84B-8CD3-5E2633B353A5}"/>
              </a:ext>
            </a:extLst>
          </p:cNvPr>
          <p:cNvSpPr>
            <a:spLocks noGrp="1" noChangeArrowheads="1"/>
          </p:cNvSpPr>
          <p:nvPr>
            <p:ph idx="1"/>
          </p:nvPr>
        </p:nvSpPr>
        <p:spPr>
          <a:xfrm>
            <a:off x="1943100" y="2133600"/>
            <a:ext cx="6591300" cy="3778250"/>
          </a:xfrm>
        </p:spPr>
        <p:txBody>
          <a:bodyPr rtlCol="0">
            <a:normAutofit fontScale="85000" lnSpcReduction="10000"/>
          </a:bodyPr>
          <a:lstStyle/>
          <a:p>
            <a:pPr algn="just" fontAlgn="auto">
              <a:lnSpc>
                <a:spcPct val="90000"/>
              </a:lnSpc>
              <a:spcAft>
                <a:spcPts val="0"/>
              </a:spcAft>
              <a:buFont typeface="Wingdings" pitchFamily="2" charset="2"/>
              <a:buNone/>
              <a:defRPr/>
            </a:pPr>
            <a:r>
              <a:rPr lang="it-IT" altLang="it-IT" sz="2800">
                <a:solidFill>
                  <a:schemeClr val="tx1">
                    <a:lumMod val="75000"/>
                    <a:lumOff val="25000"/>
                  </a:schemeClr>
                </a:solidFill>
              </a:rPr>
              <a:t>   La Scarpe &amp; Stivali Spa contesta al signor Filippo, che lavora come commesso in un grande magazzino della società, la violazione dell’obbligo di diligenza in quanto non si è accorto che un gruppo di ragazzi ha rubato due grosse borse nel reparto valigeria. L’azienda chiede a Filippo il risarcimento del danno subito per tale furto. E’ legittima tale richiesta?</a:t>
            </a:r>
          </a:p>
          <a:p>
            <a:pPr algn="just" fontAlgn="auto">
              <a:lnSpc>
                <a:spcPct val="90000"/>
              </a:lnSpc>
              <a:spcAft>
                <a:spcPts val="0"/>
              </a:spcAft>
              <a:buFont typeface="Wingdings" pitchFamily="2" charset="2"/>
              <a:buNone/>
              <a:defRPr/>
            </a:pPr>
            <a:endParaRPr lang="it-IT" altLang="it-IT" sz="2800">
              <a:solidFill>
                <a:schemeClr val="tx1">
                  <a:lumMod val="75000"/>
                  <a:lumOff val="25000"/>
                </a:schemeClr>
              </a:solidFill>
            </a:endParaRPr>
          </a:p>
          <a:p>
            <a:pPr algn="just" fontAlgn="auto">
              <a:lnSpc>
                <a:spcPct val="90000"/>
              </a:lnSpc>
              <a:spcAft>
                <a:spcPts val="0"/>
              </a:spcAft>
              <a:buFont typeface="Wingdings" pitchFamily="2" charset="2"/>
              <a:buNone/>
              <a:defRPr/>
            </a:pPr>
            <a:r>
              <a:rPr lang="it-IT" altLang="it-IT" sz="2000">
                <a:solidFill>
                  <a:schemeClr val="tx1">
                    <a:lumMod val="75000"/>
                    <a:lumOff val="25000"/>
                  </a:schemeClr>
                </a:solidFill>
                <a:latin typeface="Franklin Gothic Medium" panose="020B0603020102020204" pitchFamily="34" charset="0"/>
              </a:rPr>
              <a:t>    </a:t>
            </a:r>
            <a:r>
              <a:rPr lang="it-IT" altLang="it-IT">
                <a:solidFill>
                  <a:schemeClr val="tx1">
                    <a:lumMod val="75000"/>
                    <a:lumOff val="25000"/>
                  </a:schemeClr>
                </a:solidFill>
                <a:latin typeface="Franklin Gothic Medium" panose="020B0603020102020204" pitchFamily="34" charset="0"/>
              </a:rPr>
              <a:t> Ballestrero, De Simone,</a:t>
            </a:r>
            <a:r>
              <a:rPr lang="it-IT" altLang="it-IT">
                <a:solidFill>
                  <a:schemeClr val="tx1">
                    <a:lumMod val="75000"/>
                    <a:lumOff val="25000"/>
                  </a:schemeClr>
                </a:solidFill>
                <a:latin typeface="Bodoni MT Black" panose="020F0502020204030204" pitchFamily="34" charset="0"/>
              </a:rPr>
              <a:t> </a:t>
            </a:r>
            <a:r>
              <a:rPr lang="it-IT" altLang="it-IT" i="1">
                <a:solidFill>
                  <a:schemeClr val="tx1">
                    <a:lumMod val="75000"/>
                    <a:lumOff val="25000"/>
                  </a:schemeClr>
                </a:solidFill>
                <a:latin typeface="Franklin Gothic Medium" panose="020B0603020102020204" pitchFamily="34" charset="0"/>
              </a:rPr>
              <a:t>Diritto del lavoro, domande e percorsi di risposta</a:t>
            </a:r>
            <a:r>
              <a:rPr lang="it-IT" altLang="it-IT">
                <a:solidFill>
                  <a:schemeClr val="tx1">
                    <a:lumMod val="75000"/>
                    <a:lumOff val="25000"/>
                  </a:schemeClr>
                </a:solidFill>
                <a:latin typeface="Franklin Gothic Medium" panose="020B0603020102020204" pitchFamily="34" charset="0"/>
              </a:rPr>
              <a:t>, Milano, Giuffrè.</a:t>
            </a:r>
          </a:p>
          <a:p>
            <a:pPr algn="just" fontAlgn="auto">
              <a:lnSpc>
                <a:spcPct val="90000"/>
              </a:lnSpc>
              <a:spcAft>
                <a:spcPts val="0"/>
              </a:spcAft>
              <a:buFont typeface="Wingdings" pitchFamily="2" charset="2"/>
              <a:buNone/>
              <a:defRPr/>
            </a:pPr>
            <a:endParaRPr lang="it-IT" altLang="it-IT">
              <a:solidFill>
                <a:schemeClr val="tx1">
                  <a:lumMod val="75000"/>
                  <a:lumOff val="25000"/>
                </a:scheme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a:extLst>
              <a:ext uri="{FF2B5EF4-FFF2-40B4-BE49-F238E27FC236}">
                <a16:creationId xmlns:a16="http://schemas.microsoft.com/office/drawing/2014/main" id="{473D1D15-C81B-7A46-A54D-77EEE7A4FBC5}"/>
              </a:ext>
            </a:extLst>
          </p:cNvPr>
          <p:cNvSpPr>
            <a:spLocks noGrp="1" noChangeArrowheads="1"/>
          </p:cNvSpPr>
          <p:nvPr>
            <p:ph type="title"/>
          </p:nvPr>
        </p:nvSpPr>
        <p:spPr>
          <a:xfrm>
            <a:off x="1944688" y="623888"/>
            <a:ext cx="6589712" cy="1281112"/>
          </a:xfrm>
        </p:spPr>
        <p:txBody>
          <a:bodyPr/>
          <a:lstStyle/>
          <a:p>
            <a:r>
              <a:rPr lang="it-IT" altLang="it-IT"/>
              <a:t>Accertamenti sanitari</a:t>
            </a:r>
          </a:p>
        </p:txBody>
      </p:sp>
      <p:sp>
        <p:nvSpPr>
          <p:cNvPr id="29698" name="Rectangle 3">
            <a:extLst>
              <a:ext uri="{FF2B5EF4-FFF2-40B4-BE49-F238E27FC236}">
                <a16:creationId xmlns:a16="http://schemas.microsoft.com/office/drawing/2014/main" id="{14D680A5-A331-0049-ABC5-FC60A4AB0313}"/>
              </a:ext>
            </a:extLst>
          </p:cNvPr>
          <p:cNvSpPr>
            <a:spLocks noGrp="1" noChangeArrowheads="1"/>
          </p:cNvSpPr>
          <p:nvPr>
            <p:ph idx="1"/>
          </p:nvPr>
        </p:nvSpPr>
        <p:spPr>
          <a:xfrm>
            <a:off x="1943100" y="2133600"/>
            <a:ext cx="6591300" cy="3778250"/>
          </a:xfrm>
        </p:spPr>
        <p:txBody>
          <a:bodyPr/>
          <a:lstStyle/>
          <a:p>
            <a:pPr algn="just">
              <a:buFont typeface="Wingdings" pitchFamily="2" charset="2"/>
              <a:buNone/>
            </a:pPr>
            <a:r>
              <a:rPr lang="it-IT" altLang="it-IT"/>
              <a:t>   La società ABC sottopone i candidati all’assunzione a visita medica preassuniva presso una clinica privata. In particolare sottopone le candidate a test di gravidanza. E’ legittima tale prassi?</a:t>
            </a:r>
          </a:p>
          <a:p>
            <a:pPr algn="just">
              <a:buFont typeface="Wingdings" pitchFamily="2" charset="2"/>
              <a:buNone/>
            </a:pPr>
            <a:endParaRPr lang="it-IT" altLang="it-IT"/>
          </a:p>
          <a:p>
            <a:pPr algn="just">
              <a:buFont typeface="Wingdings" pitchFamily="2" charset="2"/>
              <a:buNone/>
            </a:pPr>
            <a:endParaRPr lang="it-IT" altLang="it-IT"/>
          </a:p>
          <a:p>
            <a:pPr algn="just">
              <a:buFont typeface="Wingdings" pitchFamily="2" charset="2"/>
              <a:buNone/>
            </a:pPr>
            <a:r>
              <a:rPr lang="it-IT" altLang="it-IT">
                <a:latin typeface="Franklin Gothic Medium" panose="020B0603020102020204" pitchFamily="34" charset="0"/>
              </a:rPr>
              <a:t>      Ballestrero, De Simone,</a:t>
            </a:r>
            <a:r>
              <a:rPr lang="it-IT" altLang="it-IT">
                <a:latin typeface="Bodoni MT Black" panose="020F0502020204030204" pitchFamily="34" charset="0"/>
              </a:rPr>
              <a:t> </a:t>
            </a:r>
            <a:r>
              <a:rPr lang="it-IT" altLang="it-IT" i="1">
                <a:latin typeface="Franklin Gothic Medium" panose="020B0603020102020204" pitchFamily="34" charset="0"/>
              </a:rPr>
              <a:t>Diritto del lavoro, domande e percorsi di risposta</a:t>
            </a:r>
            <a:r>
              <a:rPr lang="it-IT" altLang="it-IT">
                <a:latin typeface="Franklin Gothic Medium" panose="020B0603020102020204" pitchFamily="34" charset="0"/>
              </a:rPr>
              <a:t>, Milano, Giuffrè.</a:t>
            </a:r>
          </a:p>
          <a:p>
            <a:pPr algn="just">
              <a:buFont typeface="Wingdings" pitchFamily="2" charset="2"/>
              <a:buNone/>
            </a:pPr>
            <a:endParaRPr lang="it-IT" altLang="it-IT"/>
          </a:p>
          <a:p>
            <a:pPr algn="just">
              <a:buFont typeface="Wingdings" pitchFamily="2" charset="2"/>
              <a:buNone/>
            </a:pPr>
            <a:endParaRPr lang="it-IT" altLang="it-IT"/>
          </a:p>
          <a:p>
            <a:pPr algn="just">
              <a:buFont typeface="Wingdings" pitchFamily="2" charset="2"/>
              <a:buNone/>
            </a:pPr>
            <a:endParaRPr lang="it-IT" altLang="it-IT"/>
          </a:p>
          <a:p>
            <a:pPr algn="just">
              <a:buFont typeface="Wingdings" pitchFamily="2" charset="2"/>
              <a:buNone/>
            </a:pPr>
            <a:endParaRPr lang="it-IT" altLang="it-I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a:extLst>
              <a:ext uri="{FF2B5EF4-FFF2-40B4-BE49-F238E27FC236}">
                <a16:creationId xmlns:a16="http://schemas.microsoft.com/office/drawing/2014/main" id="{5FE86A9F-F73B-5147-865E-FC2B37B3C000}"/>
              </a:ext>
            </a:extLst>
          </p:cNvPr>
          <p:cNvSpPr>
            <a:spLocks noGrp="1" noChangeArrowheads="1"/>
          </p:cNvSpPr>
          <p:nvPr>
            <p:ph type="title"/>
          </p:nvPr>
        </p:nvSpPr>
        <p:spPr>
          <a:xfrm>
            <a:off x="1944688" y="623888"/>
            <a:ext cx="6589712" cy="1281112"/>
          </a:xfrm>
        </p:spPr>
        <p:txBody>
          <a:bodyPr/>
          <a:lstStyle/>
          <a:p>
            <a:r>
              <a:rPr lang="it-IT" altLang="it-IT"/>
              <a:t>Personale di vigilanza</a:t>
            </a:r>
          </a:p>
        </p:txBody>
      </p:sp>
      <p:sp>
        <p:nvSpPr>
          <p:cNvPr id="30722" name="Rectangle 3">
            <a:extLst>
              <a:ext uri="{FF2B5EF4-FFF2-40B4-BE49-F238E27FC236}">
                <a16:creationId xmlns:a16="http://schemas.microsoft.com/office/drawing/2014/main" id="{EC686A18-007D-934F-AE98-CC9218614B3B}"/>
              </a:ext>
            </a:extLst>
          </p:cNvPr>
          <p:cNvSpPr>
            <a:spLocks noGrp="1" noChangeArrowheads="1"/>
          </p:cNvSpPr>
          <p:nvPr>
            <p:ph idx="1"/>
          </p:nvPr>
        </p:nvSpPr>
        <p:spPr>
          <a:xfrm>
            <a:off x="1943100" y="2133600"/>
            <a:ext cx="6591300" cy="3778250"/>
          </a:xfrm>
        </p:spPr>
        <p:txBody>
          <a:bodyPr/>
          <a:lstStyle/>
          <a:p>
            <a:pPr algn="just">
              <a:buFont typeface="Wingdings" pitchFamily="2" charset="2"/>
              <a:buNone/>
            </a:pPr>
            <a:r>
              <a:rPr lang="it-IT" altLang="it-IT" sz="2000">
                <a:latin typeface="Franklin Gothic Medium" panose="020B0603020102020204" pitchFamily="34" charset="0"/>
              </a:rPr>
              <a:t>    </a:t>
            </a:r>
            <a:r>
              <a:rPr lang="it-IT" altLang="it-IT"/>
              <a:t> La società che gestisce una casa da gioco ha incaricato una agenzia investigativa di controllare, tramite propri dipendenti che si comportano come normali giocatori, la correttezza dell’operato dei croupier. E’ legittima tale forma di controllo?</a:t>
            </a:r>
          </a:p>
          <a:p>
            <a:pPr algn="just">
              <a:buFont typeface="Wingdings" pitchFamily="2" charset="2"/>
              <a:buNone/>
            </a:pPr>
            <a:endParaRPr lang="it-IT" altLang="it-IT" sz="2000">
              <a:latin typeface="Franklin Gothic Medium" panose="020B0603020102020204" pitchFamily="34" charset="0"/>
            </a:endParaRPr>
          </a:p>
          <a:p>
            <a:pPr algn="just">
              <a:buFont typeface="Wingdings" pitchFamily="2" charset="2"/>
              <a:buNone/>
            </a:pPr>
            <a:endParaRPr lang="it-IT" altLang="it-IT" sz="2000">
              <a:latin typeface="Franklin Gothic Medium" panose="020B0603020102020204" pitchFamily="34" charset="0"/>
            </a:endParaRPr>
          </a:p>
          <a:p>
            <a:pPr algn="just">
              <a:buFont typeface="Wingdings" pitchFamily="2" charset="2"/>
              <a:buNone/>
            </a:pPr>
            <a:r>
              <a:rPr lang="it-IT" altLang="it-IT" sz="2000">
                <a:latin typeface="Franklin Gothic Medium" panose="020B0603020102020204" pitchFamily="34" charset="0"/>
              </a:rPr>
              <a:t>     Ballestrero, De Simone,</a:t>
            </a:r>
            <a:r>
              <a:rPr lang="it-IT" altLang="it-IT" sz="2000">
                <a:latin typeface="Bodoni MT Black" panose="020F0502020204030204" pitchFamily="34" charset="0"/>
              </a:rPr>
              <a:t> </a:t>
            </a:r>
            <a:r>
              <a:rPr lang="it-IT" altLang="it-IT" sz="2000" i="1">
                <a:latin typeface="Franklin Gothic Medium" panose="020B0603020102020204" pitchFamily="34" charset="0"/>
              </a:rPr>
              <a:t>Diritto del lavoro, domande e percorsi di risposta</a:t>
            </a:r>
            <a:r>
              <a:rPr lang="it-IT" altLang="it-IT" sz="2000">
                <a:latin typeface="Franklin Gothic Medium" panose="020B0603020102020204" pitchFamily="34" charset="0"/>
              </a:rPr>
              <a:t>, Milano, Giuffrè.</a:t>
            </a:r>
          </a:p>
          <a:p>
            <a:pPr algn="just">
              <a:buFont typeface="Wingdings" pitchFamily="2" charset="2"/>
              <a:buNone/>
            </a:pPr>
            <a:endParaRPr lang="it-IT" altLang="it-IT" sz="2000"/>
          </a:p>
          <a:p>
            <a:pPr>
              <a:buFont typeface="Wingdings" pitchFamily="2" charset="2"/>
              <a:buNone/>
            </a:pPr>
            <a:endParaRPr lang="it-IT" altLang="it-IT"/>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a:extLst>
              <a:ext uri="{FF2B5EF4-FFF2-40B4-BE49-F238E27FC236}">
                <a16:creationId xmlns:a16="http://schemas.microsoft.com/office/drawing/2014/main" id="{293DEC5D-F405-7447-9B6E-ABED2ACAF846}"/>
              </a:ext>
            </a:extLst>
          </p:cNvPr>
          <p:cNvSpPr>
            <a:spLocks noGrp="1" noChangeArrowheads="1"/>
          </p:cNvSpPr>
          <p:nvPr>
            <p:ph type="title"/>
          </p:nvPr>
        </p:nvSpPr>
        <p:spPr>
          <a:xfrm>
            <a:off x="1944688" y="623888"/>
            <a:ext cx="6589712" cy="1281112"/>
          </a:xfrm>
        </p:spPr>
        <p:txBody>
          <a:bodyPr/>
          <a:lstStyle/>
          <a:p>
            <a:r>
              <a:rPr lang="it-IT" altLang="it-IT"/>
              <a:t>Controllo a distanza</a:t>
            </a:r>
          </a:p>
        </p:txBody>
      </p:sp>
      <p:sp>
        <p:nvSpPr>
          <p:cNvPr id="44034" name="Rectangle 3">
            <a:extLst>
              <a:ext uri="{FF2B5EF4-FFF2-40B4-BE49-F238E27FC236}">
                <a16:creationId xmlns:a16="http://schemas.microsoft.com/office/drawing/2014/main" id="{F7C8295E-DC34-114A-B3CF-5BE959A2A5B5}"/>
              </a:ext>
            </a:extLst>
          </p:cNvPr>
          <p:cNvSpPr>
            <a:spLocks noGrp="1" noChangeArrowheads="1"/>
          </p:cNvSpPr>
          <p:nvPr>
            <p:ph idx="1"/>
          </p:nvPr>
        </p:nvSpPr>
        <p:spPr>
          <a:xfrm>
            <a:off x="1943100" y="2133600"/>
            <a:ext cx="6591300" cy="3778250"/>
          </a:xfrm>
        </p:spPr>
        <p:txBody>
          <a:bodyPr rtlCol="0">
            <a:normAutofit fontScale="85000" lnSpcReduction="20000"/>
          </a:bodyPr>
          <a:lstStyle/>
          <a:p>
            <a:pPr algn="just" fontAlgn="auto">
              <a:lnSpc>
                <a:spcPct val="80000"/>
              </a:lnSpc>
              <a:spcAft>
                <a:spcPts val="0"/>
              </a:spcAft>
              <a:buFont typeface="Wingdings" pitchFamily="2" charset="2"/>
              <a:buNone/>
              <a:defRPr/>
            </a:pPr>
            <a:r>
              <a:rPr lang="it-IT" altLang="it-IT" sz="2800">
                <a:solidFill>
                  <a:schemeClr val="tx1">
                    <a:lumMod val="75000"/>
                    <a:lumOff val="25000"/>
                  </a:schemeClr>
                </a:solidFill>
              </a:rPr>
              <a:t>   La società Beta, che opera nel campo della progettazione e realizzazione di sistemi radar ha, per ragioni di sicurezza, vietato l’ingresso degli operai delle linee di produzione agli uffici di progettazione, dove lavorano soltanto impiegati e dirigenti. A tale fine ha installato due telecamere a circuito chiuso. Una posta sopra l’ingresso degli uffici di progettazione, l’altra che sorveglia gli uffici stessi. E’ legittimo tale comportamento?</a:t>
            </a:r>
          </a:p>
          <a:p>
            <a:pPr fontAlgn="auto">
              <a:lnSpc>
                <a:spcPct val="80000"/>
              </a:lnSpc>
              <a:spcAft>
                <a:spcPts val="0"/>
              </a:spcAft>
              <a:buFont typeface="Wingdings 3" charset="2"/>
              <a:buChar char=""/>
              <a:defRPr/>
            </a:pPr>
            <a:endParaRPr lang="it-IT" altLang="it-IT" sz="2800">
              <a:solidFill>
                <a:schemeClr val="tx1">
                  <a:lumMod val="75000"/>
                  <a:lumOff val="25000"/>
                </a:schemeClr>
              </a:solidFill>
            </a:endParaRPr>
          </a:p>
          <a:p>
            <a:pPr algn="just" fontAlgn="auto">
              <a:lnSpc>
                <a:spcPct val="80000"/>
              </a:lnSpc>
              <a:spcAft>
                <a:spcPts val="0"/>
              </a:spcAft>
              <a:buFont typeface="Wingdings" pitchFamily="2" charset="2"/>
              <a:buNone/>
              <a:defRPr/>
            </a:pPr>
            <a:r>
              <a:rPr lang="it-IT" altLang="it-IT">
                <a:solidFill>
                  <a:schemeClr val="tx1">
                    <a:lumMod val="75000"/>
                    <a:lumOff val="25000"/>
                  </a:schemeClr>
                </a:solidFill>
                <a:latin typeface="Franklin Gothic Medium" panose="020B0603020102020204" pitchFamily="34" charset="0"/>
              </a:rPr>
              <a:t>      Ballestrero, De Simone,</a:t>
            </a:r>
            <a:r>
              <a:rPr lang="it-IT" altLang="it-IT">
                <a:solidFill>
                  <a:schemeClr val="tx1">
                    <a:lumMod val="75000"/>
                    <a:lumOff val="25000"/>
                  </a:schemeClr>
                </a:solidFill>
                <a:latin typeface="Bodoni MT Black" panose="020F0502020204030204" pitchFamily="34" charset="0"/>
              </a:rPr>
              <a:t> </a:t>
            </a:r>
            <a:r>
              <a:rPr lang="it-IT" altLang="it-IT" i="1">
                <a:solidFill>
                  <a:schemeClr val="tx1">
                    <a:lumMod val="75000"/>
                    <a:lumOff val="25000"/>
                  </a:schemeClr>
                </a:solidFill>
                <a:latin typeface="Franklin Gothic Medium" panose="020B0603020102020204" pitchFamily="34" charset="0"/>
              </a:rPr>
              <a:t>Diritto del lavoro, domande e percorsi di risposta</a:t>
            </a:r>
            <a:r>
              <a:rPr lang="it-IT" altLang="it-IT">
                <a:solidFill>
                  <a:schemeClr val="tx1">
                    <a:lumMod val="75000"/>
                    <a:lumOff val="25000"/>
                  </a:schemeClr>
                </a:solidFill>
                <a:latin typeface="Franklin Gothic Medium" panose="020B0603020102020204" pitchFamily="34" charset="0"/>
              </a:rPr>
              <a:t>, Milano, Giuffrè.</a:t>
            </a:r>
          </a:p>
          <a:p>
            <a:pPr algn="just" fontAlgn="auto">
              <a:lnSpc>
                <a:spcPct val="80000"/>
              </a:lnSpc>
              <a:spcAft>
                <a:spcPts val="0"/>
              </a:spcAft>
              <a:buFont typeface="Wingdings" pitchFamily="2" charset="2"/>
              <a:buNone/>
              <a:defRPr/>
            </a:pPr>
            <a:endParaRPr lang="it-IT" altLang="it-IT">
              <a:solidFill>
                <a:schemeClr val="tx1">
                  <a:lumMod val="75000"/>
                  <a:lumOff val="25000"/>
                </a:schemeClr>
              </a:solidFill>
            </a:endParaRPr>
          </a:p>
          <a:p>
            <a:pPr fontAlgn="auto">
              <a:lnSpc>
                <a:spcPct val="80000"/>
              </a:lnSpc>
              <a:spcAft>
                <a:spcPts val="0"/>
              </a:spcAft>
              <a:buFont typeface="Wingdings 3" charset="2"/>
              <a:buChar char=""/>
              <a:defRPr/>
            </a:pPr>
            <a:endParaRPr lang="it-IT" altLang="it-IT" sz="2800">
              <a:solidFill>
                <a:schemeClr val="tx1">
                  <a:lumMod val="75000"/>
                  <a:lumOff val="25000"/>
                </a:schemeClr>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olo 1">
            <a:extLst>
              <a:ext uri="{FF2B5EF4-FFF2-40B4-BE49-F238E27FC236}">
                <a16:creationId xmlns:a16="http://schemas.microsoft.com/office/drawing/2014/main" id="{D0545361-2783-A54F-9CFE-52BE21FA5BC9}"/>
              </a:ext>
            </a:extLst>
          </p:cNvPr>
          <p:cNvSpPr>
            <a:spLocks noGrp="1" noChangeArrowheads="1"/>
          </p:cNvSpPr>
          <p:nvPr>
            <p:ph type="title"/>
          </p:nvPr>
        </p:nvSpPr>
        <p:spPr>
          <a:xfrm>
            <a:off x="1944688" y="623888"/>
            <a:ext cx="6589712" cy="1281112"/>
          </a:xfrm>
        </p:spPr>
        <p:txBody>
          <a:bodyPr/>
          <a:lstStyle/>
          <a:p>
            <a:r>
              <a:rPr lang="it-IT" altLang="it-IT">
                <a:solidFill>
                  <a:srgbClr val="00B050"/>
                </a:solidFill>
              </a:rPr>
              <a:t>Art. 1 Libertà di opinione</a:t>
            </a:r>
          </a:p>
        </p:txBody>
      </p:sp>
      <p:sp>
        <p:nvSpPr>
          <p:cNvPr id="32770" name="Segnaposto contenuto 2">
            <a:extLst>
              <a:ext uri="{FF2B5EF4-FFF2-40B4-BE49-F238E27FC236}">
                <a16:creationId xmlns:a16="http://schemas.microsoft.com/office/drawing/2014/main" id="{B2E9592A-4DFE-A74B-8D28-1286C62AE368}"/>
              </a:ext>
            </a:extLst>
          </p:cNvPr>
          <p:cNvSpPr>
            <a:spLocks noGrp="1" noChangeArrowheads="1"/>
          </p:cNvSpPr>
          <p:nvPr>
            <p:ph idx="1"/>
          </p:nvPr>
        </p:nvSpPr>
        <p:spPr>
          <a:xfrm>
            <a:off x="1943100" y="2133600"/>
            <a:ext cx="6591300" cy="3778250"/>
          </a:xfrm>
        </p:spPr>
        <p:txBody>
          <a:bodyPr/>
          <a:lstStyle/>
          <a:p>
            <a:r>
              <a:rPr lang="it-IT" altLang="it-IT"/>
              <a:t>I lavoratori, senza distinzione di opinioni politiche, sindacali e di fede religiosa, hanno diritto, nei luoghi dove prestano la loro opera, di manifestare liberamente il proprio pensiero, nel rispetto dei principi della Costituzione e delle norme della presente legge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a:extLst>
              <a:ext uri="{FF2B5EF4-FFF2-40B4-BE49-F238E27FC236}">
                <a16:creationId xmlns:a16="http://schemas.microsoft.com/office/drawing/2014/main" id="{C1EB71A3-C6DA-4C43-9065-50153010FFAF}"/>
              </a:ext>
            </a:extLst>
          </p:cNvPr>
          <p:cNvSpPr>
            <a:spLocks noGrp="1" noChangeArrowheads="1"/>
          </p:cNvSpPr>
          <p:nvPr>
            <p:ph type="title"/>
          </p:nvPr>
        </p:nvSpPr>
        <p:spPr>
          <a:xfrm>
            <a:off x="1944688" y="623888"/>
            <a:ext cx="6589712" cy="1281112"/>
          </a:xfrm>
        </p:spPr>
        <p:txBody>
          <a:bodyPr/>
          <a:lstStyle/>
          <a:p>
            <a:r>
              <a:rPr lang="it-IT" altLang="it-IT">
                <a:solidFill>
                  <a:srgbClr val="33CC33"/>
                </a:solidFill>
              </a:rPr>
              <a:t>Art. 2 S.L. Guardie giurate</a:t>
            </a:r>
          </a:p>
        </p:txBody>
      </p:sp>
      <p:sp>
        <p:nvSpPr>
          <p:cNvPr id="46082" name="Rectangle 3">
            <a:extLst>
              <a:ext uri="{FF2B5EF4-FFF2-40B4-BE49-F238E27FC236}">
                <a16:creationId xmlns:a16="http://schemas.microsoft.com/office/drawing/2014/main" id="{F02069D9-74FD-4F4B-8609-66B7F2FEB723}"/>
              </a:ext>
            </a:extLst>
          </p:cNvPr>
          <p:cNvSpPr>
            <a:spLocks noGrp="1" noChangeArrowheads="1"/>
          </p:cNvSpPr>
          <p:nvPr>
            <p:ph idx="1"/>
          </p:nvPr>
        </p:nvSpPr>
        <p:spPr>
          <a:xfrm>
            <a:off x="1943100" y="2133600"/>
            <a:ext cx="6591300" cy="3778250"/>
          </a:xfrm>
        </p:spPr>
        <p:txBody>
          <a:bodyPr rtlCol="0">
            <a:normAutofit fontScale="85000" lnSpcReduction="10000"/>
          </a:bodyPr>
          <a:lstStyle/>
          <a:p>
            <a:pPr algn="just" fontAlgn="auto">
              <a:lnSpc>
                <a:spcPct val="90000"/>
              </a:lnSpc>
              <a:spcAft>
                <a:spcPts val="0"/>
              </a:spcAft>
              <a:buFont typeface="Wingdings 3" charset="2"/>
              <a:buChar char=""/>
              <a:defRPr/>
            </a:pPr>
            <a:r>
              <a:rPr lang="it-IT" altLang="it-IT" sz="2400">
                <a:solidFill>
                  <a:schemeClr val="tx1">
                    <a:lumMod val="75000"/>
                    <a:lumOff val="25000"/>
                  </a:schemeClr>
                </a:solidFill>
              </a:rPr>
              <a:t>Il datore di lavoro può impiegare le guardie giurate soltanto per scopi di tutela del patrimonio aziendale.</a:t>
            </a:r>
          </a:p>
          <a:p>
            <a:pPr algn="just" fontAlgn="auto">
              <a:lnSpc>
                <a:spcPct val="90000"/>
              </a:lnSpc>
              <a:spcAft>
                <a:spcPts val="0"/>
              </a:spcAft>
              <a:buFont typeface="Wingdings 3" charset="2"/>
              <a:buChar char=""/>
              <a:defRPr/>
            </a:pPr>
            <a:r>
              <a:rPr lang="it-IT" altLang="it-IT" sz="2400">
                <a:solidFill>
                  <a:schemeClr val="tx1">
                    <a:lumMod val="75000"/>
                    <a:lumOff val="25000"/>
                  </a:schemeClr>
                </a:solidFill>
              </a:rPr>
              <a:t>Le guardie giurate non possono contestare ai lavoratori azioni o fatti diversi da quelli che attengono alla tutela del patrimonio aziendale.</a:t>
            </a:r>
          </a:p>
          <a:p>
            <a:pPr algn="just" fontAlgn="auto">
              <a:lnSpc>
                <a:spcPct val="90000"/>
              </a:lnSpc>
              <a:spcAft>
                <a:spcPts val="0"/>
              </a:spcAft>
              <a:buFont typeface="Wingdings 3" charset="2"/>
              <a:buChar char=""/>
              <a:defRPr/>
            </a:pPr>
            <a:r>
              <a:rPr lang="it-IT" altLang="it-IT" sz="2400">
                <a:solidFill>
                  <a:schemeClr val="tx1">
                    <a:lumMod val="75000"/>
                    <a:lumOff val="25000"/>
                  </a:schemeClr>
                </a:solidFill>
              </a:rPr>
              <a:t>È fatto divieto al datore di lavoro di adibire alla vigilanza sull’attività lavorativa le guardie le quali non possono accedere nei locali dove si svolge tale attività, durante lo svolgimento della stessa, se non eccezionalmente per specifiche e motivate esigenze attinenti ai compiti di tutela del patrimonio aziendale.</a:t>
            </a:r>
          </a:p>
          <a:p>
            <a:pPr fontAlgn="auto">
              <a:lnSpc>
                <a:spcPct val="90000"/>
              </a:lnSpc>
              <a:spcAft>
                <a:spcPts val="0"/>
              </a:spcAft>
              <a:buFont typeface="Wingdings 3" charset="2"/>
              <a:buChar char=""/>
              <a:defRPr/>
            </a:pPr>
            <a:endParaRPr lang="it-IT" altLang="it-IT" sz="2400">
              <a:solidFill>
                <a:schemeClr val="tx1">
                  <a:lumMod val="75000"/>
                  <a:lumOff val="25000"/>
                </a:schemeClr>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a:extLst>
              <a:ext uri="{FF2B5EF4-FFF2-40B4-BE49-F238E27FC236}">
                <a16:creationId xmlns:a16="http://schemas.microsoft.com/office/drawing/2014/main" id="{BFF3C46C-12DD-1B4B-A67F-E86B96B153DE}"/>
              </a:ext>
            </a:extLst>
          </p:cNvPr>
          <p:cNvSpPr>
            <a:spLocks noGrp="1" noChangeArrowheads="1"/>
          </p:cNvSpPr>
          <p:nvPr>
            <p:ph type="title"/>
          </p:nvPr>
        </p:nvSpPr>
        <p:spPr>
          <a:xfrm>
            <a:off x="1944688" y="623888"/>
            <a:ext cx="6589712" cy="1281112"/>
          </a:xfrm>
        </p:spPr>
        <p:txBody>
          <a:bodyPr/>
          <a:lstStyle/>
          <a:p>
            <a:r>
              <a:rPr lang="it-IT" altLang="it-IT">
                <a:solidFill>
                  <a:srgbClr val="3333CC"/>
                </a:solidFill>
              </a:rPr>
              <a:t>Art. 3 S.L. Personale di vigilanza</a:t>
            </a:r>
          </a:p>
        </p:txBody>
      </p:sp>
      <p:sp>
        <p:nvSpPr>
          <p:cNvPr id="34818" name="Rectangle 3">
            <a:extLst>
              <a:ext uri="{FF2B5EF4-FFF2-40B4-BE49-F238E27FC236}">
                <a16:creationId xmlns:a16="http://schemas.microsoft.com/office/drawing/2014/main" id="{EEB91FCF-65F1-AA4A-8AED-020AEF80E581}"/>
              </a:ext>
            </a:extLst>
          </p:cNvPr>
          <p:cNvSpPr>
            <a:spLocks noGrp="1" noChangeArrowheads="1"/>
          </p:cNvSpPr>
          <p:nvPr>
            <p:ph idx="1"/>
          </p:nvPr>
        </p:nvSpPr>
        <p:spPr>
          <a:xfrm>
            <a:off x="1943100" y="2133600"/>
            <a:ext cx="6591300" cy="3778250"/>
          </a:xfrm>
        </p:spPr>
        <p:txBody>
          <a:bodyPr/>
          <a:lstStyle/>
          <a:p>
            <a:pPr algn="just">
              <a:buFont typeface="Wingdings" pitchFamily="2" charset="2"/>
              <a:buNone/>
            </a:pPr>
            <a:r>
              <a:rPr lang="it-IT" altLang="it-IT"/>
              <a:t>   I nominativi e le mansioni specifiche del personale addetto alla vigilanza dell’attività lavorativa debbono essere comunicati ai lavoratori interessati.</a:t>
            </a:r>
          </a:p>
          <a:p>
            <a:endParaRPr lang="it-IT" altLang="it-IT"/>
          </a:p>
          <a:p>
            <a:endParaRPr lang="it-IT" altLang="it-IT"/>
          </a:p>
          <a:p>
            <a:endParaRPr lang="it-IT" altLang="it-IT"/>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a:extLst>
              <a:ext uri="{FF2B5EF4-FFF2-40B4-BE49-F238E27FC236}">
                <a16:creationId xmlns:a16="http://schemas.microsoft.com/office/drawing/2014/main" id="{8E76A24C-EB95-DB4E-9441-DB5E0DD42DA5}"/>
              </a:ext>
            </a:extLst>
          </p:cNvPr>
          <p:cNvSpPr>
            <a:spLocks noGrp="1" noChangeArrowheads="1"/>
          </p:cNvSpPr>
          <p:nvPr>
            <p:ph type="title"/>
          </p:nvPr>
        </p:nvSpPr>
        <p:spPr>
          <a:xfrm>
            <a:off x="1944688" y="623888"/>
            <a:ext cx="6589712" cy="1281112"/>
          </a:xfrm>
        </p:spPr>
        <p:txBody>
          <a:bodyPr/>
          <a:lstStyle/>
          <a:p>
            <a:r>
              <a:rPr lang="it-IT" altLang="it-IT">
                <a:solidFill>
                  <a:srgbClr val="669900"/>
                </a:solidFill>
              </a:rPr>
              <a:t>Art. 4 S.L. Controlli a distanza (vecchio)</a:t>
            </a:r>
          </a:p>
        </p:txBody>
      </p:sp>
      <p:sp>
        <p:nvSpPr>
          <p:cNvPr id="48130" name="Rectangle 3">
            <a:extLst>
              <a:ext uri="{FF2B5EF4-FFF2-40B4-BE49-F238E27FC236}">
                <a16:creationId xmlns:a16="http://schemas.microsoft.com/office/drawing/2014/main" id="{6CBF5D73-B043-9244-B3D6-565D31F5276B}"/>
              </a:ext>
            </a:extLst>
          </p:cNvPr>
          <p:cNvSpPr>
            <a:spLocks noGrp="1" noChangeArrowheads="1"/>
          </p:cNvSpPr>
          <p:nvPr>
            <p:ph idx="1"/>
          </p:nvPr>
        </p:nvSpPr>
        <p:spPr>
          <a:xfrm>
            <a:off x="1943100" y="2133600"/>
            <a:ext cx="6591300" cy="3778250"/>
          </a:xfrm>
        </p:spPr>
        <p:txBody>
          <a:bodyPr rtlCol="0">
            <a:normAutofit fontScale="85000" lnSpcReduction="10000"/>
          </a:bodyPr>
          <a:lstStyle/>
          <a:p>
            <a:pPr algn="just" fontAlgn="auto">
              <a:lnSpc>
                <a:spcPct val="90000"/>
              </a:lnSpc>
              <a:spcAft>
                <a:spcPts val="0"/>
              </a:spcAft>
              <a:buFont typeface="Wingdings 3" charset="2"/>
              <a:buChar char=""/>
              <a:defRPr/>
            </a:pPr>
            <a:r>
              <a:rPr lang="it-IT" altLang="it-IT" sz="2400">
                <a:solidFill>
                  <a:schemeClr val="tx1">
                    <a:lumMod val="75000"/>
                    <a:lumOff val="25000"/>
                  </a:schemeClr>
                </a:solidFill>
              </a:rPr>
              <a:t>È vietato l’uso di impianti audiovisivi e di altre apparecchiature per finalità di controllo a distanza dell’attività dei lavoratori.</a:t>
            </a:r>
          </a:p>
          <a:p>
            <a:pPr algn="just" fontAlgn="auto">
              <a:lnSpc>
                <a:spcPct val="90000"/>
              </a:lnSpc>
              <a:spcAft>
                <a:spcPts val="0"/>
              </a:spcAft>
              <a:buFont typeface="Wingdings 3" charset="2"/>
              <a:buChar char=""/>
              <a:defRPr/>
            </a:pPr>
            <a:r>
              <a:rPr lang="it-IT" altLang="it-IT" sz="2400">
                <a:solidFill>
                  <a:schemeClr val="tx1">
                    <a:lumMod val="75000"/>
                    <a:lumOff val="25000"/>
                  </a:schemeClr>
                </a:solidFill>
              </a:rPr>
              <a:t>Gli impianti e le apparecchiature di controllo che siano richiesti da esigenze organizzative e produttive ovvero dalla sicurezza del lavoro, ma dai quali derivi anche la possibilità di controllo a distanza dell’attività dei lavoratori, possono essere installati soltanto previo accordo con le rappresentanze sindacali aziendali</a:t>
            </a:r>
          </a:p>
          <a:p>
            <a:pPr algn="just" fontAlgn="auto">
              <a:lnSpc>
                <a:spcPct val="90000"/>
              </a:lnSpc>
              <a:spcAft>
                <a:spcPts val="0"/>
              </a:spcAft>
              <a:buFont typeface="Wingdings 3" charset="2"/>
              <a:buChar char=""/>
              <a:defRPr/>
            </a:pPr>
            <a:r>
              <a:rPr lang="it-IT" altLang="it-IT" sz="2400">
                <a:solidFill>
                  <a:schemeClr val="tx1">
                    <a:lumMod val="75000"/>
                    <a:lumOff val="25000"/>
                  </a:schemeClr>
                </a:solidFill>
              </a:rPr>
              <a:t>In difetto di accordo, su istanza del datore di lavoro, provvede l’Ispettorato del lavoro, dettando, ove occorra, le modalità per l’uso di tali impianti.</a:t>
            </a:r>
          </a:p>
          <a:p>
            <a:pPr fontAlgn="auto">
              <a:lnSpc>
                <a:spcPct val="90000"/>
              </a:lnSpc>
              <a:spcAft>
                <a:spcPts val="0"/>
              </a:spcAft>
              <a:buFont typeface="Wingdings 3" charset="2"/>
              <a:buChar char=""/>
              <a:defRPr/>
            </a:pPr>
            <a:endParaRPr lang="it-IT" altLang="it-IT" sz="2400">
              <a:solidFill>
                <a:schemeClr val="tx1">
                  <a:lumMod val="75000"/>
                  <a:lumOff val="25000"/>
                </a:schemeClr>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a:extLst>
              <a:ext uri="{FF2B5EF4-FFF2-40B4-BE49-F238E27FC236}">
                <a16:creationId xmlns:a16="http://schemas.microsoft.com/office/drawing/2014/main" id="{068C94A6-F0C9-F344-8FCD-EE70A6861846}"/>
              </a:ext>
            </a:extLst>
          </p:cNvPr>
          <p:cNvSpPr>
            <a:spLocks noGrp="1" noChangeArrowheads="1"/>
          </p:cNvSpPr>
          <p:nvPr>
            <p:ph type="title"/>
          </p:nvPr>
        </p:nvSpPr>
        <p:spPr>
          <a:xfrm>
            <a:off x="1835150" y="115888"/>
            <a:ext cx="6589713" cy="1281112"/>
          </a:xfrm>
        </p:spPr>
        <p:txBody>
          <a:bodyPr rtlCol="0">
            <a:normAutofit fontScale="90000"/>
          </a:bodyPr>
          <a:lstStyle/>
          <a:p>
            <a:pPr fontAlgn="auto">
              <a:spcAft>
                <a:spcPts val="0"/>
              </a:spcAft>
              <a:defRPr/>
            </a:pPr>
            <a:r>
              <a:rPr lang="it-IT" altLang="it-IT" sz="4000" dirty="0">
                <a:solidFill>
                  <a:srgbClr val="FF9900"/>
                </a:solidFill>
              </a:rPr>
              <a:t>Art. 5 S.L.  Accertamenti sanitari</a:t>
            </a:r>
            <a:br>
              <a:rPr lang="it-IT" altLang="it-IT" dirty="0">
                <a:solidFill>
                  <a:srgbClr val="FF9900"/>
                </a:solidFill>
              </a:rPr>
            </a:br>
            <a:endParaRPr lang="it-IT" altLang="it-IT" dirty="0">
              <a:solidFill>
                <a:srgbClr val="FF9900"/>
              </a:solidFill>
            </a:endParaRPr>
          </a:p>
        </p:txBody>
      </p:sp>
      <p:sp>
        <p:nvSpPr>
          <p:cNvPr id="49154" name="Rectangle 3">
            <a:extLst>
              <a:ext uri="{FF2B5EF4-FFF2-40B4-BE49-F238E27FC236}">
                <a16:creationId xmlns:a16="http://schemas.microsoft.com/office/drawing/2014/main" id="{488500A1-22E2-AA4D-AEA5-3738E794FC53}"/>
              </a:ext>
            </a:extLst>
          </p:cNvPr>
          <p:cNvSpPr>
            <a:spLocks noGrp="1" noChangeArrowheads="1"/>
          </p:cNvSpPr>
          <p:nvPr>
            <p:ph idx="1"/>
          </p:nvPr>
        </p:nvSpPr>
        <p:spPr>
          <a:xfrm>
            <a:off x="755650" y="1397000"/>
            <a:ext cx="8229600" cy="5105400"/>
          </a:xfrm>
        </p:spPr>
        <p:txBody>
          <a:bodyPr rtlCol="0">
            <a:normAutofit lnSpcReduction="10000"/>
          </a:bodyPr>
          <a:lstStyle/>
          <a:p>
            <a:pPr algn="just" fontAlgn="auto">
              <a:lnSpc>
                <a:spcPct val="80000"/>
              </a:lnSpc>
              <a:spcAft>
                <a:spcPts val="0"/>
              </a:spcAft>
              <a:buFont typeface="Wingdings 3" charset="2"/>
              <a:buChar char=""/>
              <a:defRPr/>
            </a:pPr>
            <a:r>
              <a:rPr lang="it-IT" altLang="it-IT" sz="2800" dirty="0">
                <a:solidFill>
                  <a:schemeClr val="tx1">
                    <a:lumMod val="75000"/>
                    <a:lumOff val="25000"/>
                  </a:schemeClr>
                </a:solidFill>
              </a:rPr>
              <a:t>Sono vietati accertamenti da parte del datore di lavoro sull’idoneità e sull’infermità per malattia o infortunio del lavoratore dipendente.</a:t>
            </a:r>
          </a:p>
          <a:p>
            <a:pPr algn="just" fontAlgn="auto">
              <a:lnSpc>
                <a:spcPct val="80000"/>
              </a:lnSpc>
              <a:spcAft>
                <a:spcPts val="0"/>
              </a:spcAft>
              <a:buFont typeface="Wingdings 3" charset="2"/>
              <a:buChar char=""/>
              <a:defRPr/>
            </a:pPr>
            <a:r>
              <a:rPr lang="it-IT" altLang="it-IT" sz="2800" dirty="0">
                <a:solidFill>
                  <a:schemeClr val="tx1">
                    <a:lumMod val="75000"/>
                    <a:lumOff val="25000"/>
                  </a:schemeClr>
                </a:solidFill>
              </a:rPr>
              <a:t>Il controllo delle assenze per infermità può essere effettuato soltanto attraverso i servizi ispettivi degli istituti previdenziali competenti, i quali sono tenuti a compierlo quando il datore di lavoro lo richieda, nelle fasce orarie di reperibilità.</a:t>
            </a:r>
          </a:p>
          <a:p>
            <a:pPr algn="just" fontAlgn="auto">
              <a:lnSpc>
                <a:spcPct val="80000"/>
              </a:lnSpc>
              <a:spcAft>
                <a:spcPts val="0"/>
              </a:spcAft>
              <a:buFont typeface="Wingdings 3" charset="2"/>
              <a:buChar char=""/>
              <a:defRPr/>
            </a:pPr>
            <a:r>
              <a:rPr lang="it-IT" altLang="it-IT" sz="2800" dirty="0">
                <a:solidFill>
                  <a:schemeClr val="tx1">
                    <a:lumMod val="75000"/>
                    <a:lumOff val="25000"/>
                  </a:schemeClr>
                </a:solidFill>
              </a:rPr>
              <a:t>Il datore di lavoro ha facoltà di far controllare l’idoneità fisica del lavoratore da parte di enti pubblici ed istituti specializzati di diritto pubblico</a:t>
            </a:r>
          </a:p>
          <a:p>
            <a:pPr algn="just" fontAlgn="auto">
              <a:lnSpc>
                <a:spcPct val="80000"/>
              </a:lnSpc>
              <a:spcAft>
                <a:spcPts val="0"/>
              </a:spcAft>
              <a:buFont typeface="Wingdings 3" charset="2"/>
              <a:buChar char=""/>
              <a:defRPr/>
            </a:pPr>
            <a:r>
              <a:rPr lang="it-IT" altLang="it-IT" sz="2800" dirty="0">
                <a:solidFill>
                  <a:schemeClr val="tx1">
                    <a:lumMod val="75000"/>
                    <a:lumOff val="25000"/>
                  </a:schemeClr>
                </a:solidFill>
              </a:rPr>
              <a:t>Norma assistita da sanzione penale </a:t>
            </a:r>
          </a:p>
          <a:p>
            <a:pPr lvl="2" algn="just" fontAlgn="auto">
              <a:lnSpc>
                <a:spcPct val="80000"/>
              </a:lnSpc>
              <a:spcAft>
                <a:spcPts val="0"/>
              </a:spcAft>
              <a:buFont typeface="Wingdings" pitchFamily="2" charset="2"/>
              <a:buNone/>
              <a:defRPr/>
            </a:pPr>
            <a:endParaRPr lang="it-IT" altLang="it-IT" sz="1900" dirty="0">
              <a:solidFill>
                <a:schemeClr val="tx1">
                  <a:lumMod val="75000"/>
                  <a:lumOff val="25000"/>
                </a:schemeClr>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a:extLst>
              <a:ext uri="{FF2B5EF4-FFF2-40B4-BE49-F238E27FC236}">
                <a16:creationId xmlns:a16="http://schemas.microsoft.com/office/drawing/2014/main" id="{FA1B918C-CBD5-5441-9DD5-186AD5DC8DA0}"/>
              </a:ext>
            </a:extLst>
          </p:cNvPr>
          <p:cNvSpPr>
            <a:spLocks noGrp="1" noChangeArrowheads="1"/>
          </p:cNvSpPr>
          <p:nvPr>
            <p:ph type="title"/>
          </p:nvPr>
        </p:nvSpPr>
        <p:spPr>
          <a:xfrm>
            <a:off x="457200" y="115888"/>
            <a:ext cx="8229600" cy="1301750"/>
          </a:xfrm>
        </p:spPr>
        <p:txBody>
          <a:bodyPr/>
          <a:lstStyle/>
          <a:p>
            <a:r>
              <a:rPr lang="it-IT" altLang="it-IT">
                <a:solidFill>
                  <a:srgbClr val="00CC00"/>
                </a:solidFill>
              </a:rPr>
              <a:t>Art. 6 S.L. Visite personali di controllo </a:t>
            </a:r>
          </a:p>
        </p:txBody>
      </p:sp>
      <p:sp>
        <p:nvSpPr>
          <p:cNvPr id="50178" name="Rectangle 3">
            <a:extLst>
              <a:ext uri="{FF2B5EF4-FFF2-40B4-BE49-F238E27FC236}">
                <a16:creationId xmlns:a16="http://schemas.microsoft.com/office/drawing/2014/main" id="{2A8AA21D-AB54-504C-8C93-DC56CFC4FC5E}"/>
              </a:ext>
            </a:extLst>
          </p:cNvPr>
          <p:cNvSpPr>
            <a:spLocks noGrp="1" noChangeArrowheads="1"/>
          </p:cNvSpPr>
          <p:nvPr>
            <p:ph idx="1"/>
          </p:nvPr>
        </p:nvSpPr>
        <p:spPr>
          <a:xfrm>
            <a:off x="457200" y="1196975"/>
            <a:ext cx="8229600" cy="4933950"/>
          </a:xfrm>
        </p:spPr>
        <p:txBody>
          <a:bodyPr rtlCol="0">
            <a:normAutofit fontScale="92500"/>
          </a:bodyPr>
          <a:lstStyle/>
          <a:p>
            <a:pPr algn="just" fontAlgn="auto">
              <a:lnSpc>
                <a:spcPct val="80000"/>
              </a:lnSpc>
              <a:spcAft>
                <a:spcPts val="0"/>
              </a:spcAft>
              <a:buFont typeface="Wingdings 3" charset="2"/>
              <a:buChar char=""/>
              <a:defRPr/>
            </a:pPr>
            <a:r>
              <a:rPr lang="it-IT" altLang="it-IT" sz="2400">
                <a:solidFill>
                  <a:schemeClr val="tx1">
                    <a:lumMod val="75000"/>
                    <a:lumOff val="25000"/>
                  </a:schemeClr>
                </a:solidFill>
              </a:rPr>
              <a:t>Le visite personali di controllo sul lavoratore sono vietate fuorché nei casi in cui siano indispensabili ai fini della tutela del patrimonio aziendale, in relazione alla qualità degli strumenti di lavoro o delle materie prime o dei prodotti.</a:t>
            </a:r>
          </a:p>
          <a:p>
            <a:pPr algn="just" fontAlgn="auto">
              <a:lnSpc>
                <a:spcPct val="80000"/>
              </a:lnSpc>
              <a:spcAft>
                <a:spcPts val="0"/>
              </a:spcAft>
              <a:buFont typeface="Wingdings 3" charset="2"/>
              <a:buChar char=""/>
              <a:defRPr/>
            </a:pPr>
            <a:r>
              <a:rPr lang="it-IT" altLang="it-IT" sz="2400">
                <a:solidFill>
                  <a:schemeClr val="tx1">
                    <a:lumMod val="75000"/>
                    <a:lumOff val="25000"/>
                  </a:schemeClr>
                </a:solidFill>
              </a:rPr>
              <a:t>In tali casi le visite personali potranno essere effettuate soltanto a condizione che siano eseguite all’uscita dei luoghi di lavoro, che siano salvaguardate la dignità e la riservatezza del lavoratore e che avvengano con l’applicazione di sistemi di selezione automatica riferiti alla collettività o a gruppi di lavoratori.</a:t>
            </a:r>
          </a:p>
          <a:p>
            <a:pPr algn="just" fontAlgn="auto">
              <a:lnSpc>
                <a:spcPct val="80000"/>
              </a:lnSpc>
              <a:spcAft>
                <a:spcPts val="0"/>
              </a:spcAft>
              <a:buFont typeface="Wingdings 3" charset="2"/>
              <a:buChar char=""/>
              <a:defRPr/>
            </a:pPr>
            <a:r>
              <a:rPr lang="it-IT" altLang="it-IT" sz="2400">
                <a:solidFill>
                  <a:schemeClr val="tx1">
                    <a:lumMod val="75000"/>
                    <a:lumOff val="25000"/>
                  </a:schemeClr>
                </a:solidFill>
              </a:rPr>
              <a:t>Le ipotesi nelle quali possono essere disposte le visite personali nonché le relative modalità debbono essere concordate dal datore di lavoro con le rappresentanze sindacali aziendali. In difetto di accordo, su istanza del datore di lavoro, provvede l’Ispettorato del lavoro</a:t>
            </a:r>
          </a:p>
          <a:p>
            <a:pPr fontAlgn="auto">
              <a:lnSpc>
                <a:spcPct val="80000"/>
              </a:lnSpc>
              <a:spcAft>
                <a:spcPts val="0"/>
              </a:spcAft>
              <a:buFont typeface="Wingdings 3" charset="2"/>
              <a:buChar char=""/>
              <a:defRPr/>
            </a:pPr>
            <a:endParaRPr lang="it-IT" altLang="it-IT" sz="2400">
              <a:solidFill>
                <a:schemeClr val="tx1">
                  <a:lumMod val="75000"/>
                  <a:lumOff val="2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2">
            <a:extLst>
              <a:ext uri="{FF2B5EF4-FFF2-40B4-BE49-F238E27FC236}">
                <a16:creationId xmlns:a16="http://schemas.microsoft.com/office/drawing/2014/main" id="{070C7D0D-245C-3949-99E9-A2EE7D992D10}"/>
              </a:ext>
            </a:extLst>
          </p:cNvPr>
          <p:cNvSpPr>
            <a:spLocks noGrp="1" noChangeArrowheads="1"/>
          </p:cNvSpPr>
          <p:nvPr>
            <p:ph type="title"/>
          </p:nvPr>
        </p:nvSpPr>
        <p:spPr>
          <a:xfrm>
            <a:off x="1944688" y="623888"/>
            <a:ext cx="6589712" cy="1281112"/>
          </a:xfrm>
        </p:spPr>
        <p:txBody>
          <a:bodyPr/>
          <a:lstStyle/>
          <a:p>
            <a:r>
              <a:rPr lang="it-IT" altLang="it-IT">
                <a:solidFill>
                  <a:srgbClr val="009900"/>
                </a:solidFill>
              </a:rPr>
              <a:t>Art. 2104 c.c. Diligenza</a:t>
            </a:r>
          </a:p>
        </p:txBody>
      </p:sp>
      <p:sp>
        <p:nvSpPr>
          <p:cNvPr id="6146" name="Rectangle 3">
            <a:extLst>
              <a:ext uri="{FF2B5EF4-FFF2-40B4-BE49-F238E27FC236}">
                <a16:creationId xmlns:a16="http://schemas.microsoft.com/office/drawing/2014/main" id="{8215ACA6-25D2-184A-8736-5BACBDD1063E}"/>
              </a:ext>
            </a:extLst>
          </p:cNvPr>
          <p:cNvSpPr>
            <a:spLocks noGrp="1" noChangeArrowheads="1"/>
          </p:cNvSpPr>
          <p:nvPr>
            <p:ph idx="1"/>
          </p:nvPr>
        </p:nvSpPr>
        <p:spPr>
          <a:xfrm>
            <a:off x="1835150" y="2601913"/>
            <a:ext cx="6491288" cy="1654175"/>
          </a:xfrm>
        </p:spPr>
        <p:txBody>
          <a:bodyPr/>
          <a:lstStyle/>
          <a:p>
            <a:pPr algn="just"/>
            <a:r>
              <a:rPr lang="it-IT" altLang="it-IT"/>
              <a:t>Il prestatore di lavoro deve usare la diligenza richiesta dalla natura della prestazione dovuta, dall’interesse dell’impresa e da quello superiore della produzione nazionale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olo 1">
            <a:extLst>
              <a:ext uri="{FF2B5EF4-FFF2-40B4-BE49-F238E27FC236}">
                <a16:creationId xmlns:a16="http://schemas.microsoft.com/office/drawing/2014/main" id="{E9B54B8C-D005-7F46-A594-3644D10D2880}"/>
              </a:ext>
            </a:extLst>
          </p:cNvPr>
          <p:cNvSpPr>
            <a:spLocks noGrp="1" noChangeArrowheads="1"/>
          </p:cNvSpPr>
          <p:nvPr>
            <p:ph type="title"/>
          </p:nvPr>
        </p:nvSpPr>
        <p:spPr>
          <a:xfrm>
            <a:off x="1944688" y="623888"/>
            <a:ext cx="6589712" cy="1281112"/>
          </a:xfrm>
        </p:spPr>
        <p:txBody>
          <a:bodyPr/>
          <a:lstStyle/>
          <a:p>
            <a:r>
              <a:rPr lang="it-IT" altLang="it-IT">
                <a:solidFill>
                  <a:srgbClr val="00B050"/>
                </a:solidFill>
              </a:rPr>
              <a:t>Obbedienza Art. 2104 cc</a:t>
            </a:r>
          </a:p>
        </p:txBody>
      </p:sp>
      <p:sp>
        <p:nvSpPr>
          <p:cNvPr id="7170" name="Segnaposto contenuto 2">
            <a:extLst>
              <a:ext uri="{FF2B5EF4-FFF2-40B4-BE49-F238E27FC236}">
                <a16:creationId xmlns:a16="http://schemas.microsoft.com/office/drawing/2014/main" id="{0FFDD315-6F74-D644-8DAB-51E169A89A5C}"/>
              </a:ext>
            </a:extLst>
          </p:cNvPr>
          <p:cNvSpPr>
            <a:spLocks noGrp="1" noChangeArrowheads="1"/>
          </p:cNvSpPr>
          <p:nvPr>
            <p:ph idx="1"/>
          </p:nvPr>
        </p:nvSpPr>
        <p:spPr>
          <a:xfrm>
            <a:off x="1943100" y="2133600"/>
            <a:ext cx="6591300" cy="3778250"/>
          </a:xfrm>
        </p:spPr>
        <p:txBody>
          <a:bodyPr/>
          <a:lstStyle/>
          <a:p>
            <a:r>
              <a:rPr lang="it-IT" altLang="it-IT"/>
              <a:t>Deve inoltre osservare le disposizioni per l’esecuzione e per la disciplina del lavoro impartite dall’imprenditore e dai collaboratori di questo dai quali gerarchicamente dipende</a:t>
            </a:r>
          </a:p>
          <a:p>
            <a:endParaRPr lang="it-IT" altLang="it-I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a:extLst>
              <a:ext uri="{FF2B5EF4-FFF2-40B4-BE49-F238E27FC236}">
                <a16:creationId xmlns:a16="http://schemas.microsoft.com/office/drawing/2014/main" id="{C1C99AD0-2460-D74F-8FB6-7CEE0609FD1D}"/>
              </a:ext>
            </a:extLst>
          </p:cNvPr>
          <p:cNvSpPr>
            <a:spLocks noGrp="1" noChangeArrowheads="1"/>
          </p:cNvSpPr>
          <p:nvPr>
            <p:ph type="title"/>
          </p:nvPr>
        </p:nvSpPr>
        <p:spPr>
          <a:xfrm>
            <a:off x="1944688" y="623888"/>
            <a:ext cx="6589712" cy="1281112"/>
          </a:xfrm>
        </p:spPr>
        <p:txBody>
          <a:bodyPr/>
          <a:lstStyle/>
          <a:p>
            <a:r>
              <a:rPr lang="it-IT" altLang="it-IT">
                <a:solidFill>
                  <a:srgbClr val="009900"/>
                </a:solidFill>
              </a:rPr>
              <a:t>Art. 2104 c.c.</a:t>
            </a:r>
          </a:p>
        </p:txBody>
      </p:sp>
      <p:sp>
        <p:nvSpPr>
          <p:cNvPr id="8194" name="Rectangle 3">
            <a:extLst>
              <a:ext uri="{FF2B5EF4-FFF2-40B4-BE49-F238E27FC236}">
                <a16:creationId xmlns:a16="http://schemas.microsoft.com/office/drawing/2014/main" id="{4708B987-B468-9A41-B585-878FDF7903F5}"/>
              </a:ext>
            </a:extLst>
          </p:cNvPr>
          <p:cNvSpPr>
            <a:spLocks noGrp="1" noChangeArrowheads="1"/>
          </p:cNvSpPr>
          <p:nvPr>
            <p:ph idx="1"/>
          </p:nvPr>
        </p:nvSpPr>
        <p:spPr>
          <a:xfrm>
            <a:off x="1943100" y="2133600"/>
            <a:ext cx="6591300" cy="3778250"/>
          </a:xfrm>
        </p:spPr>
        <p:txBody>
          <a:bodyPr/>
          <a:lstStyle/>
          <a:p>
            <a:pPr>
              <a:buFont typeface="Wingdings" pitchFamily="2" charset="2"/>
              <a:buNone/>
            </a:pPr>
            <a:r>
              <a:rPr lang="it-IT" altLang="it-IT">
                <a:solidFill>
                  <a:srgbClr val="009900"/>
                </a:solidFill>
              </a:rPr>
              <a:t>Subordinazione  =</a:t>
            </a:r>
          </a:p>
          <a:p>
            <a:r>
              <a:rPr lang="it-IT" altLang="it-IT">
                <a:solidFill>
                  <a:srgbClr val="FF0000"/>
                </a:solidFill>
              </a:rPr>
              <a:t>Diligenza </a:t>
            </a:r>
            <a:r>
              <a:rPr lang="it-IT" altLang="it-IT" sz="2400">
                <a:solidFill>
                  <a:srgbClr val="FF0000"/>
                </a:solidFill>
              </a:rPr>
              <a:t>(art. 1176 c.c.)</a:t>
            </a:r>
            <a:r>
              <a:rPr lang="it-IT" altLang="it-IT">
                <a:solidFill>
                  <a:srgbClr val="FF0000"/>
                </a:solidFill>
              </a:rPr>
              <a:t>              </a:t>
            </a:r>
          </a:p>
          <a:p>
            <a:pPr algn="r">
              <a:buFont typeface="Wingdings" pitchFamily="2" charset="2"/>
              <a:buNone/>
            </a:pPr>
            <a:r>
              <a:rPr lang="it-IT" altLang="it-IT" sz="2400">
                <a:solidFill>
                  <a:srgbClr val="FF0000"/>
                </a:solidFill>
              </a:rPr>
              <a:t>Natura prestazione dovuta</a:t>
            </a:r>
          </a:p>
          <a:p>
            <a:pPr algn="r">
              <a:buFont typeface="Wingdings" pitchFamily="2" charset="2"/>
              <a:buNone/>
            </a:pPr>
            <a:endParaRPr lang="it-IT" altLang="it-IT" sz="2400">
              <a:solidFill>
                <a:srgbClr val="FF0000"/>
              </a:solidFill>
            </a:endParaRPr>
          </a:p>
          <a:p>
            <a:pPr algn="r">
              <a:buFont typeface="Wingdings" pitchFamily="2" charset="2"/>
              <a:buNone/>
            </a:pPr>
            <a:r>
              <a:rPr lang="it-IT" altLang="it-IT" sz="2400">
                <a:solidFill>
                  <a:srgbClr val="FF0000"/>
                </a:solidFill>
              </a:rPr>
              <a:t> Interesse dell’impresa</a:t>
            </a:r>
          </a:p>
          <a:p>
            <a:r>
              <a:rPr lang="it-IT" altLang="it-IT">
                <a:solidFill>
                  <a:schemeClr val="hlink"/>
                </a:solidFill>
              </a:rPr>
              <a:t>Obbedienza</a:t>
            </a:r>
          </a:p>
          <a:p>
            <a:pPr algn="r">
              <a:buFont typeface="Wingdings" pitchFamily="2" charset="2"/>
              <a:buNone/>
            </a:pPr>
            <a:r>
              <a:rPr lang="it-IT" altLang="it-IT">
                <a:solidFill>
                  <a:schemeClr val="hlink"/>
                </a:solidFill>
              </a:rPr>
              <a:t>Esecuzione del lavoro</a:t>
            </a:r>
          </a:p>
          <a:p>
            <a:pPr algn="r">
              <a:buFont typeface="Wingdings" pitchFamily="2" charset="2"/>
              <a:buNone/>
            </a:pPr>
            <a:r>
              <a:rPr lang="it-IT" altLang="it-IT">
                <a:solidFill>
                  <a:schemeClr val="hlink"/>
                </a:solidFill>
              </a:rPr>
              <a:t>Disciplina del lavoro</a:t>
            </a:r>
          </a:p>
        </p:txBody>
      </p:sp>
      <p:sp>
        <p:nvSpPr>
          <p:cNvPr id="8195" name="Line 5">
            <a:extLst>
              <a:ext uri="{FF2B5EF4-FFF2-40B4-BE49-F238E27FC236}">
                <a16:creationId xmlns:a16="http://schemas.microsoft.com/office/drawing/2014/main" id="{103F33AC-96FB-3449-A0DB-499AEA0C6DCA}"/>
              </a:ext>
            </a:extLst>
          </p:cNvPr>
          <p:cNvSpPr>
            <a:spLocks noChangeShapeType="1"/>
          </p:cNvSpPr>
          <p:nvPr/>
        </p:nvSpPr>
        <p:spPr bwMode="auto">
          <a:xfrm rot="600000">
            <a:off x="3635375" y="3573463"/>
            <a:ext cx="90011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8196" name="Line 10">
            <a:extLst>
              <a:ext uri="{FF2B5EF4-FFF2-40B4-BE49-F238E27FC236}">
                <a16:creationId xmlns:a16="http://schemas.microsoft.com/office/drawing/2014/main" id="{A2EF9222-7303-4745-A4CA-A6E9DB39454A}"/>
              </a:ext>
            </a:extLst>
          </p:cNvPr>
          <p:cNvSpPr>
            <a:spLocks noChangeShapeType="1"/>
          </p:cNvSpPr>
          <p:nvPr/>
        </p:nvSpPr>
        <p:spPr bwMode="auto">
          <a:xfrm flipV="1">
            <a:off x="3635375" y="2924175"/>
            <a:ext cx="865188" cy="2159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8197" name="Freeform 11">
            <a:extLst>
              <a:ext uri="{FF2B5EF4-FFF2-40B4-BE49-F238E27FC236}">
                <a16:creationId xmlns:a16="http://schemas.microsoft.com/office/drawing/2014/main" id="{008CE614-FC38-C74B-8F2A-46C1AD9E99D7}"/>
              </a:ext>
            </a:extLst>
          </p:cNvPr>
          <p:cNvSpPr>
            <a:spLocks/>
          </p:cNvSpPr>
          <p:nvPr/>
        </p:nvSpPr>
        <p:spPr bwMode="auto">
          <a:xfrm>
            <a:off x="3419475" y="4868863"/>
            <a:ext cx="869950" cy="68262"/>
          </a:xfrm>
          <a:custGeom>
            <a:avLst/>
            <a:gdLst>
              <a:gd name="T0" fmla="*/ 0 w 548"/>
              <a:gd name="T1" fmla="*/ 2147483646 h 43"/>
              <a:gd name="T2" fmla="*/ 2147483646 w 548"/>
              <a:gd name="T3" fmla="*/ 0 h 43"/>
              <a:gd name="T4" fmla="*/ 0 60000 65536"/>
              <a:gd name="T5" fmla="*/ 0 60000 65536"/>
              <a:gd name="T6" fmla="*/ 0 w 548"/>
              <a:gd name="T7" fmla="*/ 0 h 43"/>
              <a:gd name="T8" fmla="*/ 548 w 548"/>
              <a:gd name="T9" fmla="*/ 43 h 43"/>
            </a:gdLst>
            <a:ahLst/>
            <a:cxnLst>
              <a:cxn ang="T4">
                <a:pos x="T0" y="T1"/>
              </a:cxn>
              <a:cxn ang="T5">
                <a:pos x="T2" y="T3"/>
              </a:cxn>
            </a:cxnLst>
            <a:rect l="T6" t="T7" r="T8" b="T9"/>
            <a:pathLst>
              <a:path w="548" h="43">
                <a:moveTo>
                  <a:pt x="0" y="43"/>
                </a:moveTo>
                <a:lnTo>
                  <a:pt x="548" y="0"/>
                </a:ln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8198" name="Line 12">
            <a:extLst>
              <a:ext uri="{FF2B5EF4-FFF2-40B4-BE49-F238E27FC236}">
                <a16:creationId xmlns:a16="http://schemas.microsoft.com/office/drawing/2014/main" id="{A9897AF5-F989-5544-B190-3298A594BC80}"/>
              </a:ext>
            </a:extLst>
          </p:cNvPr>
          <p:cNvSpPr>
            <a:spLocks noChangeShapeType="1"/>
          </p:cNvSpPr>
          <p:nvPr/>
        </p:nvSpPr>
        <p:spPr bwMode="auto">
          <a:xfrm>
            <a:off x="3348038" y="5373688"/>
            <a:ext cx="863600" cy="2174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a:extLst>
              <a:ext uri="{FF2B5EF4-FFF2-40B4-BE49-F238E27FC236}">
                <a16:creationId xmlns:a16="http://schemas.microsoft.com/office/drawing/2014/main" id="{C2905D92-BF23-9B4B-8EAD-EB19155D3590}"/>
              </a:ext>
            </a:extLst>
          </p:cNvPr>
          <p:cNvSpPr>
            <a:spLocks noGrp="1" noChangeArrowheads="1"/>
          </p:cNvSpPr>
          <p:nvPr>
            <p:ph type="title"/>
          </p:nvPr>
        </p:nvSpPr>
        <p:spPr>
          <a:xfrm>
            <a:off x="1944688" y="623888"/>
            <a:ext cx="6589712" cy="1281112"/>
          </a:xfrm>
        </p:spPr>
        <p:txBody>
          <a:bodyPr/>
          <a:lstStyle/>
          <a:p>
            <a:r>
              <a:rPr lang="it-IT" altLang="it-IT"/>
              <a:t>Obbligo di fedeltà</a:t>
            </a:r>
          </a:p>
        </p:txBody>
      </p:sp>
      <p:sp>
        <p:nvSpPr>
          <p:cNvPr id="21506" name="Rectangle 3">
            <a:extLst>
              <a:ext uri="{FF2B5EF4-FFF2-40B4-BE49-F238E27FC236}">
                <a16:creationId xmlns:a16="http://schemas.microsoft.com/office/drawing/2014/main" id="{B7B7CF2B-0AAA-E34D-B258-4A268E343A5C}"/>
              </a:ext>
            </a:extLst>
          </p:cNvPr>
          <p:cNvSpPr>
            <a:spLocks noGrp="1" noChangeArrowheads="1"/>
          </p:cNvSpPr>
          <p:nvPr>
            <p:ph idx="1"/>
          </p:nvPr>
        </p:nvSpPr>
        <p:spPr>
          <a:xfrm>
            <a:off x="457200" y="1412875"/>
            <a:ext cx="8229600" cy="4718050"/>
          </a:xfrm>
        </p:spPr>
        <p:txBody>
          <a:bodyPr rtlCol="0">
            <a:normAutofit lnSpcReduction="10000"/>
          </a:bodyPr>
          <a:lstStyle/>
          <a:p>
            <a:pPr algn="just" fontAlgn="auto">
              <a:lnSpc>
                <a:spcPct val="80000"/>
              </a:lnSpc>
              <a:spcAft>
                <a:spcPts val="0"/>
              </a:spcAft>
              <a:buFont typeface="Wingdings" pitchFamily="2" charset="2"/>
              <a:buNone/>
              <a:defRPr/>
            </a:pPr>
            <a:r>
              <a:rPr lang="it-IT" altLang="it-IT" sz="2800">
                <a:solidFill>
                  <a:schemeClr val="tx1">
                    <a:lumMod val="75000"/>
                    <a:lumOff val="25000"/>
                  </a:schemeClr>
                </a:solidFill>
              </a:rPr>
              <a:t>   Il signor Iago, dopo essersi appropriato di documenti riservati presenti in azienda dai quali si evince che la società datrice di lavoro non ottempera a tutte le norme in materia di scarichi industriali, invia copia della documentazione alla competente Asl, la quale provvede ad una ispezione in azienda rilevando gravi irregolarità. A seguito di tale comportamento, Iago viene licenziato. Può configurare il comportamento di Iago la violazione dell’obbligo di fedeltà? </a:t>
            </a:r>
          </a:p>
          <a:p>
            <a:pPr algn="just" fontAlgn="auto">
              <a:lnSpc>
                <a:spcPct val="80000"/>
              </a:lnSpc>
              <a:spcAft>
                <a:spcPts val="0"/>
              </a:spcAft>
              <a:buFont typeface="Wingdings" pitchFamily="2" charset="2"/>
              <a:buNone/>
              <a:defRPr/>
            </a:pPr>
            <a:endParaRPr lang="it-IT" altLang="it-IT" sz="2800">
              <a:solidFill>
                <a:schemeClr val="tx1">
                  <a:lumMod val="75000"/>
                  <a:lumOff val="25000"/>
                </a:schemeClr>
              </a:solidFill>
            </a:endParaRPr>
          </a:p>
          <a:p>
            <a:pPr algn="just" fontAlgn="auto">
              <a:lnSpc>
                <a:spcPct val="80000"/>
              </a:lnSpc>
              <a:spcAft>
                <a:spcPts val="0"/>
              </a:spcAft>
              <a:buFont typeface="Wingdings" pitchFamily="2" charset="2"/>
              <a:buNone/>
              <a:defRPr/>
            </a:pPr>
            <a:r>
              <a:rPr lang="it-IT" altLang="it-IT">
                <a:solidFill>
                  <a:schemeClr val="tx1">
                    <a:lumMod val="75000"/>
                    <a:lumOff val="25000"/>
                  </a:schemeClr>
                </a:solidFill>
                <a:latin typeface="Franklin Gothic Medium" panose="020B0603020102020204" pitchFamily="34" charset="0"/>
              </a:rPr>
              <a:t>      </a:t>
            </a:r>
            <a:r>
              <a:rPr lang="it-IT" altLang="it-IT" sz="1600">
                <a:solidFill>
                  <a:schemeClr val="tx1">
                    <a:lumMod val="75000"/>
                    <a:lumOff val="25000"/>
                  </a:schemeClr>
                </a:solidFill>
                <a:latin typeface="Franklin Gothic Medium" panose="020B0603020102020204" pitchFamily="34" charset="0"/>
              </a:rPr>
              <a:t>Ballestrero, De Simone,</a:t>
            </a:r>
            <a:r>
              <a:rPr lang="it-IT" altLang="it-IT" sz="1600">
                <a:solidFill>
                  <a:schemeClr val="tx1">
                    <a:lumMod val="75000"/>
                    <a:lumOff val="25000"/>
                  </a:schemeClr>
                </a:solidFill>
                <a:latin typeface="Bodoni MT Black" panose="020F0502020204030204" pitchFamily="34" charset="0"/>
              </a:rPr>
              <a:t> </a:t>
            </a:r>
            <a:r>
              <a:rPr lang="it-IT" altLang="it-IT" sz="1600" i="1">
                <a:solidFill>
                  <a:schemeClr val="tx1">
                    <a:lumMod val="75000"/>
                    <a:lumOff val="25000"/>
                  </a:schemeClr>
                </a:solidFill>
                <a:latin typeface="Franklin Gothic Medium" panose="020B0603020102020204" pitchFamily="34" charset="0"/>
              </a:rPr>
              <a:t>Diritto del lavoro, domande e percorsi di risposta</a:t>
            </a:r>
            <a:r>
              <a:rPr lang="it-IT" altLang="it-IT" sz="1600">
                <a:solidFill>
                  <a:schemeClr val="tx1">
                    <a:lumMod val="75000"/>
                    <a:lumOff val="25000"/>
                  </a:schemeClr>
                </a:solidFill>
                <a:latin typeface="Franklin Gothic Medium" panose="020B0603020102020204" pitchFamily="34" charset="0"/>
              </a:rPr>
              <a:t>, Milano, Giuffrè.</a:t>
            </a:r>
          </a:p>
          <a:p>
            <a:pPr algn="just" fontAlgn="auto">
              <a:lnSpc>
                <a:spcPct val="80000"/>
              </a:lnSpc>
              <a:spcAft>
                <a:spcPts val="0"/>
              </a:spcAft>
              <a:buFont typeface="Wingdings" pitchFamily="2" charset="2"/>
              <a:buNone/>
              <a:defRPr/>
            </a:pPr>
            <a:endParaRPr lang="it-IT" altLang="it-IT" sz="1600">
              <a:solidFill>
                <a:schemeClr val="tx1">
                  <a:lumMod val="75000"/>
                  <a:lumOff val="25000"/>
                </a:schemeClr>
              </a:solidFill>
            </a:endParaRPr>
          </a:p>
          <a:p>
            <a:pPr algn="just" fontAlgn="auto">
              <a:lnSpc>
                <a:spcPct val="80000"/>
              </a:lnSpc>
              <a:spcAft>
                <a:spcPts val="0"/>
              </a:spcAft>
              <a:buFont typeface="Wingdings" pitchFamily="2" charset="2"/>
              <a:buNone/>
              <a:defRPr/>
            </a:pPr>
            <a:endParaRPr lang="it-IT" altLang="it-IT" sz="1600">
              <a:solidFill>
                <a:schemeClr val="tx1">
                  <a:lumMod val="75000"/>
                  <a:lumOff val="2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a:extLst>
              <a:ext uri="{FF2B5EF4-FFF2-40B4-BE49-F238E27FC236}">
                <a16:creationId xmlns:a16="http://schemas.microsoft.com/office/drawing/2014/main" id="{E765C9C2-82C7-A24A-AF78-0BCEA820AE99}"/>
              </a:ext>
            </a:extLst>
          </p:cNvPr>
          <p:cNvSpPr>
            <a:spLocks noGrp="1" noChangeArrowheads="1"/>
          </p:cNvSpPr>
          <p:nvPr>
            <p:ph type="title"/>
          </p:nvPr>
        </p:nvSpPr>
        <p:spPr>
          <a:xfrm>
            <a:off x="1944688" y="623888"/>
            <a:ext cx="6589712" cy="1281112"/>
          </a:xfrm>
        </p:spPr>
        <p:txBody>
          <a:bodyPr/>
          <a:lstStyle/>
          <a:p>
            <a:r>
              <a:rPr lang="it-IT" altLang="it-IT">
                <a:solidFill>
                  <a:srgbClr val="800000"/>
                </a:solidFill>
              </a:rPr>
              <a:t>Art. 2105 c.c. Obbligo di fedeltà</a:t>
            </a:r>
          </a:p>
        </p:txBody>
      </p:sp>
      <p:sp>
        <p:nvSpPr>
          <p:cNvPr id="10242" name="Rectangle 3">
            <a:extLst>
              <a:ext uri="{FF2B5EF4-FFF2-40B4-BE49-F238E27FC236}">
                <a16:creationId xmlns:a16="http://schemas.microsoft.com/office/drawing/2014/main" id="{717CAC6B-EFC5-044C-8B6B-99989E5D3662}"/>
              </a:ext>
            </a:extLst>
          </p:cNvPr>
          <p:cNvSpPr>
            <a:spLocks noGrp="1" noChangeArrowheads="1"/>
          </p:cNvSpPr>
          <p:nvPr>
            <p:ph idx="1"/>
          </p:nvPr>
        </p:nvSpPr>
        <p:spPr>
          <a:xfrm>
            <a:off x="1943100" y="2133600"/>
            <a:ext cx="6591300" cy="3778250"/>
          </a:xfrm>
        </p:spPr>
        <p:txBody>
          <a:bodyPr/>
          <a:lstStyle/>
          <a:p>
            <a:pPr algn="just">
              <a:buFont typeface="Wingdings" pitchFamily="2" charset="2"/>
              <a:buNone/>
            </a:pPr>
            <a:r>
              <a:rPr lang="it-IT" altLang="it-IT"/>
              <a:t>   Il prestatore di lavoro non deve trattare affari, per conto proprio o di terzi, in concorrenza con l’imprenditore, né divulgare notizie attinenti all’organizzazione e ai metodi di produzione dell’impresa, o farne uso in modo da poter recare ad essa pregiudizio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a:extLst>
              <a:ext uri="{FF2B5EF4-FFF2-40B4-BE49-F238E27FC236}">
                <a16:creationId xmlns:a16="http://schemas.microsoft.com/office/drawing/2014/main" id="{31C9E3AE-260A-2D4C-AA32-A773F5C3B7A7}"/>
              </a:ext>
            </a:extLst>
          </p:cNvPr>
          <p:cNvSpPr>
            <a:spLocks noGrp="1" noChangeArrowheads="1"/>
          </p:cNvSpPr>
          <p:nvPr>
            <p:ph type="title"/>
          </p:nvPr>
        </p:nvSpPr>
        <p:spPr>
          <a:xfrm>
            <a:off x="1944688" y="623888"/>
            <a:ext cx="6589712" cy="1281112"/>
          </a:xfrm>
        </p:spPr>
        <p:txBody>
          <a:bodyPr/>
          <a:lstStyle/>
          <a:p>
            <a:r>
              <a:rPr lang="it-IT" altLang="it-IT">
                <a:solidFill>
                  <a:srgbClr val="800000"/>
                </a:solidFill>
              </a:rPr>
              <a:t>L’obbligo accessorio della fedeltà</a:t>
            </a:r>
          </a:p>
        </p:txBody>
      </p:sp>
      <p:sp>
        <p:nvSpPr>
          <p:cNvPr id="23554" name="Rectangle 3">
            <a:extLst>
              <a:ext uri="{FF2B5EF4-FFF2-40B4-BE49-F238E27FC236}">
                <a16:creationId xmlns:a16="http://schemas.microsoft.com/office/drawing/2014/main" id="{6FCFD453-790B-FB48-ACC3-48BB9529CDD2}"/>
              </a:ext>
            </a:extLst>
          </p:cNvPr>
          <p:cNvSpPr>
            <a:spLocks noGrp="1" noChangeArrowheads="1"/>
          </p:cNvSpPr>
          <p:nvPr>
            <p:ph idx="1"/>
          </p:nvPr>
        </p:nvSpPr>
        <p:spPr>
          <a:xfrm>
            <a:off x="1943100" y="2133600"/>
            <a:ext cx="6591300" cy="3778250"/>
          </a:xfrm>
        </p:spPr>
        <p:txBody>
          <a:bodyPr rtlCol="0">
            <a:normAutofit fontScale="70000" lnSpcReduction="20000"/>
          </a:bodyPr>
          <a:lstStyle/>
          <a:p>
            <a:pPr fontAlgn="auto">
              <a:spcAft>
                <a:spcPts val="0"/>
              </a:spcAft>
              <a:buFont typeface="Wingdings 3" charset="2"/>
              <a:buChar char=""/>
              <a:defRPr/>
            </a:pPr>
            <a:r>
              <a:rPr lang="it-IT" altLang="it-IT" sz="2800" dirty="0">
                <a:solidFill>
                  <a:srgbClr val="33CC33"/>
                </a:solidFill>
              </a:rPr>
              <a:t>Divieto di concorrenza </a:t>
            </a:r>
          </a:p>
          <a:p>
            <a:pPr fontAlgn="auto">
              <a:spcAft>
                <a:spcPts val="0"/>
              </a:spcAft>
              <a:buFont typeface="Wingdings" pitchFamily="2" charset="2"/>
              <a:buNone/>
              <a:defRPr/>
            </a:pPr>
            <a:r>
              <a:rPr lang="it-IT" altLang="it-IT" sz="2800" dirty="0">
                <a:solidFill>
                  <a:srgbClr val="33CC33"/>
                </a:solidFill>
              </a:rPr>
              <a:t>            Invenzioni del lavoratore (Codice della proprietà industriale, </a:t>
            </a:r>
            <a:r>
              <a:rPr lang="it-IT" altLang="it-IT" sz="2800" dirty="0" err="1">
                <a:solidFill>
                  <a:srgbClr val="33CC33"/>
                </a:solidFill>
              </a:rPr>
              <a:t>d.lg.vo</a:t>
            </a:r>
            <a:r>
              <a:rPr lang="it-IT" altLang="it-IT" sz="2800" dirty="0">
                <a:solidFill>
                  <a:srgbClr val="33CC33"/>
                </a:solidFill>
              </a:rPr>
              <a:t> n. 30/2005)</a:t>
            </a:r>
          </a:p>
          <a:p>
            <a:pPr fontAlgn="auto">
              <a:spcAft>
                <a:spcPts val="0"/>
              </a:spcAft>
              <a:buFont typeface="Wingdings 3" charset="2"/>
              <a:buChar char=""/>
              <a:defRPr/>
            </a:pPr>
            <a:endParaRPr lang="it-IT" altLang="it-IT" sz="2800" dirty="0">
              <a:solidFill>
                <a:srgbClr val="33CC33"/>
              </a:solidFill>
            </a:endParaRPr>
          </a:p>
          <a:p>
            <a:pPr fontAlgn="auto">
              <a:spcAft>
                <a:spcPts val="0"/>
              </a:spcAft>
              <a:buFont typeface="Wingdings 3" charset="2"/>
              <a:buChar char=""/>
              <a:defRPr/>
            </a:pPr>
            <a:r>
              <a:rPr lang="it-IT" altLang="it-IT" sz="2800" dirty="0">
                <a:solidFill>
                  <a:srgbClr val="FF9900"/>
                </a:solidFill>
              </a:rPr>
              <a:t>Divieto di divulgazione notizie      segreti aziendali</a:t>
            </a:r>
          </a:p>
          <a:p>
            <a:pPr fontAlgn="auto">
              <a:spcAft>
                <a:spcPts val="0"/>
              </a:spcAft>
              <a:buFont typeface="Wingdings" pitchFamily="2" charset="2"/>
              <a:buNone/>
              <a:defRPr/>
            </a:pPr>
            <a:endParaRPr lang="it-IT" altLang="it-IT" sz="2800" dirty="0">
              <a:solidFill>
                <a:srgbClr val="FF9900"/>
              </a:solidFill>
            </a:endParaRPr>
          </a:p>
          <a:p>
            <a:pPr fontAlgn="auto">
              <a:spcAft>
                <a:spcPts val="0"/>
              </a:spcAft>
              <a:buFont typeface="Wingdings" pitchFamily="2" charset="2"/>
              <a:buNone/>
              <a:defRPr/>
            </a:pPr>
            <a:endParaRPr lang="it-IT" altLang="it-IT" sz="2800" dirty="0">
              <a:solidFill>
                <a:srgbClr val="FF9900"/>
              </a:solidFill>
            </a:endParaRPr>
          </a:p>
          <a:p>
            <a:pPr fontAlgn="auto">
              <a:spcAft>
                <a:spcPts val="0"/>
              </a:spcAft>
              <a:buFont typeface="Wingdings" pitchFamily="2" charset="2"/>
              <a:buNone/>
              <a:defRPr/>
            </a:pPr>
            <a:r>
              <a:rPr lang="it-IT" altLang="it-IT" sz="2800" dirty="0">
                <a:solidFill>
                  <a:srgbClr val="CC3300"/>
                </a:solidFill>
              </a:rPr>
              <a:t>Patto di non concorrenza ex art. 2125 </a:t>
            </a:r>
            <a:r>
              <a:rPr lang="it-IT" altLang="it-IT" sz="2800" dirty="0" err="1">
                <a:solidFill>
                  <a:srgbClr val="CC3300"/>
                </a:solidFill>
              </a:rPr>
              <a:t>c.c</a:t>
            </a:r>
            <a:r>
              <a:rPr lang="it-IT" altLang="it-IT" sz="2800" dirty="0">
                <a:solidFill>
                  <a:srgbClr val="CC3300"/>
                </a:solidFill>
              </a:rPr>
              <a:t> </a:t>
            </a:r>
          </a:p>
          <a:p>
            <a:pPr fontAlgn="auto">
              <a:spcAft>
                <a:spcPts val="0"/>
              </a:spcAft>
              <a:buFont typeface="Wingdings" pitchFamily="2" charset="2"/>
              <a:buNone/>
              <a:defRPr/>
            </a:pPr>
            <a:r>
              <a:rPr lang="it-IT" altLang="it-IT" sz="2800" dirty="0">
                <a:solidFill>
                  <a:srgbClr val="CC3300"/>
                </a:solidFill>
              </a:rPr>
              <a:t>               successivo alla cessazione del rapporto </a:t>
            </a:r>
          </a:p>
        </p:txBody>
      </p:sp>
      <p:sp>
        <p:nvSpPr>
          <p:cNvPr id="11267" name="Line 7">
            <a:extLst>
              <a:ext uri="{FF2B5EF4-FFF2-40B4-BE49-F238E27FC236}">
                <a16:creationId xmlns:a16="http://schemas.microsoft.com/office/drawing/2014/main" id="{20958A1E-AAF6-8F4F-87D4-93893A80356D}"/>
              </a:ext>
            </a:extLst>
          </p:cNvPr>
          <p:cNvSpPr>
            <a:spLocks noChangeShapeType="1"/>
          </p:cNvSpPr>
          <p:nvPr/>
        </p:nvSpPr>
        <p:spPr bwMode="auto">
          <a:xfrm>
            <a:off x="1943100" y="5084763"/>
            <a:ext cx="9366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11268" name="Line 9">
            <a:extLst>
              <a:ext uri="{FF2B5EF4-FFF2-40B4-BE49-F238E27FC236}">
                <a16:creationId xmlns:a16="http://schemas.microsoft.com/office/drawing/2014/main" id="{BAD4B832-1DF5-1E49-BBB8-10C985353D02}"/>
              </a:ext>
            </a:extLst>
          </p:cNvPr>
          <p:cNvSpPr>
            <a:spLocks noChangeShapeType="1"/>
          </p:cNvSpPr>
          <p:nvPr/>
        </p:nvSpPr>
        <p:spPr bwMode="auto">
          <a:xfrm>
            <a:off x="6011863" y="3644900"/>
            <a:ext cx="35877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Tree>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TotalTime>
  <Words>2687</Words>
  <Application>Microsoft Macintosh PowerPoint</Application>
  <PresentationFormat>Presentazione su schermo (4:3)</PresentationFormat>
  <Paragraphs>157</Paragraphs>
  <Slides>38</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38</vt:i4>
      </vt:variant>
    </vt:vector>
  </HeadingPairs>
  <TitlesOfParts>
    <vt:vector size="47" baseType="lpstr">
      <vt:lpstr>Arial</vt:lpstr>
      <vt:lpstr>Century Gothic</vt:lpstr>
      <vt:lpstr>Wingdings 3</vt:lpstr>
      <vt:lpstr>Calibri</vt:lpstr>
      <vt:lpstr>Wingdings</vt:lpstr>
      <vt:lpstr>Franklin Gothic Medium</vt:lpstr>
      <vt:lpstr>Bodoni MT Black</vt:lpstr>
      <vt:lpstr>Mangal</vt:lpstr>
      <vt:lpstr>Filo</vt:lpstr>
      <vt:lpstr>IL POTERE DIRETTIVO DEL DATORE DI LAVORO E I SUOI LIMITI</vt:lpstr>
      <vt:lpstr>Potere direttivo</vt:lpstr>
      <vt:lpstr>Diligenza</vt:lpstr>
      <vt:lpstr>Art. 2104 c.c. Diligenza</vt:lpstr>
      <vt:lpstr>Obbedienza Art. 2104 cc</vt:lpstr>
      <vt:lpstr>Art. 2104 c.c.</vt:lpstr>
      <vt:lpstr>Obbligo di fedeltà</vt:lpstr>
      <vt:lpstr>Art. 2105 c.c. Obbligo di fedeltà</vt:lpstr>
      <vt:lpstr>L’obbligo accessorio della fedeltà</vt:lpstr>
      <vt:lpstr>Whistleblowing PA</vt:lpstr>
      <vt:lpstr>Whistleblowing</vt:lpstr>
      <vt:lpstr>Whistleblowing Privato</vt:lpstr>
      <vt:lpstr>Divieto di concorrenza</vt:lpstr>
      <vt:lpstr>Cass. civ., sez. lav., 26-01-2016, n. 1352</vt:lpstr>
      <vt:lpstr>Cass. civ., sez. lav., 19-01-2016, n. 831.</vt:lpstr>
      <vt:lpstr>Cass. civ., sez. lav., 09-07-2015, n. 14310</vt:lpstr>
      <vt:lpstr>Cass. civ., sez. lav., 13-04-2015, n. 7396.</vt:lpstr>
      <vt:lpstr>Attività inventiva del lavoratore</vt:lpstr>
      <vt:lpstr>Divieto divulgazione o utilizzazione segreti aziendali</vt:lpstr>
      <vt:lpstr>Potere disciplinare  Artt. 2016 c.c. e 7 S.L.</vt:lpstr>
      <vt:lpstr>Art. 7 S.L. (L.n. 300/1970)</vt:lpstr>
      <vt:lpstr>Art. 7 S.L. (L.n. 300/1970)</vt:lpstr>
      <vt:lpstr>Art. 7 S.L. (L.n. 300/1970). Le sanzioni applicabili</vt:lpstr>
      <vt:lpstr>Art. 7 S.L. (L.n. 300/1970)</vt:lpstr>
      <vt:lpstr>Art. 7 S.L. (L.n. 300/1970)</vt:lpstr>
      <vt:lpstr>Art. 7 S.L. (L.n. 300/1970)</vt:lpstr>
      <vt:lpstr>Art. 7 S.L. (L.n. 300/1970)</vt:lpstr>
      <vt:lpstr>Potere disciplinare</vt:lpstr>
      <vt:lpstr>Altri limiti ai poteri datoriali introdotti dallo S.L.: artt. 2-6 S.L.</vt:lpstr>
      <vt:lpstr>Accertamenti sanitari</vt:lpstr>
      <vt:lpstr>Personale di vigilanza</vt:lpstr>
      <vt:lpstr>Controllo a distanza</vt:lpstr>
      <vt:lpstr>Art. 1 Libertà di opinione</vt:lpstr>
      <vt:lpstr>Art. 2 S.L. Guardie giurate</vt:lpstr>
      <vt:lpstr>Art. 3 S.L. Personale di vigilanza</vt:lpstr>
      <vt:lpstr>Art. 4 S.L. Controlli a distanza (vecchio)</vt:lpstr>
      <vt:lpstr>Art. 5 S.L.  Accertamenti sanitari </vt:lpstr>
      <vt:lpstr>Art. 6 S.L. Visite personali di controllo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POTERE DIRETTIVO DEL DATORE DI LAVORO E I SUOI LIMITI</dc:title>
  <dc:creator>Utente di Microsoft Office</dc:creator>
  <cp:lastModifiedBy>Alberto Avio</cp:lastModifiedBy>
  <cp:revision>4</cp:revision>
  <dcterms:created xsi:type="dcterms:W3CDTF">2016-04-06T06:55:25Z</dcterms:created>
  <dcterms:modified xsi:type="dcterms:W3CDTF">2018-11-19T16:11:54Z</dcterms:modified>
</cp:coreProperties>
</file>