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1" r:id="rId2"/>
    <p:sldId id="263" r:id="rId3"/>
    <p:sldId id="260" r:id="rId4"/>
    <p:sldId id="262" r:id="rId5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TO" initials="WTO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2-14T21:41:39.341" idx="13">
    <p:pos x="7494" y="1020"/>
    <p:text>The circles are a good idea - how about making the big main circle "WTO obligations" and then the smaller circles more or less overlapping: "General Exceptions", "Waivers", "Derogations", and you could maybe add one for "specific exceptions" (that would cover Security, BOP, RTA's)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2-14T21:41:39.341" idx="1">
    <p:pos x="7494" y="1020"/>
    <p:text>The circles are a good idea - how about making the big main circle "WTO obligations" and then the smaller circles more or less overlapping: "General Exceptions", "Waivers", "Derogations", and you could maybe add one for "specific exceptions" (that would cover Security, BOP, RTA's)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2-14T21:41:39.341" idx="12">
    <p:pos x="7494" y="1020"/>
    <p:text>The circles are a good idea - how about making the big main circle "WTO obligations" and then the smaller circles more or less overlapping: "General Exceptions", "Waivers", "Derogations", and you could maybe add one for "specific exceptions" (that would cover Security, BOP, RTA's)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CF6AA-9C62-904A-8B69-760DC50C2A30}" type="datetimeFigureOut">
              <a:rPr lang="de-DE" smtClean="0"/>
              <a:t>09.05.18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81FAC-2D4C-034C-B707-74B8762B3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321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09.05.18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146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09.05.18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34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09.05.18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32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09.05.18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830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09.05.18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66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09.05.18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62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09.05.18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766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09.05.18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26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09.05.18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576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09.05.18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3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8C-C93D-6347-9AD4-1D76C3933F87}" type="datetimeFigureOut">
              <a:rPr lang="de-DE" smtClean="0"/>
              <a:t>09.05.18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67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4B58C-C93D-6347-9AD4-1D76C3933F87}" type="datetimeFigureOut">
              <a:rPr lang="de-DE" smtClean="0"/>
              <a:t>09.05.18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3F0D6-9D96-FA4A-93A7-4BC1BA85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55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comments" Target="../comments/commen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comments" Target="../comments/commen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Titel 1"/>
          <p:cNvSpPr>
            <a:spLocks noGrp="1"/>
          </p:cNvSpPr>
          <p:nvPr>
            <p:ph type="ctrTitle"/>
          </p:nvPr>
        </p:nvSpPr>
        <p:spPr>
          <a:xfrm>
            <a:off x="255588" y="2292350"/>
            <a:ext cx="8797925" cy="1470025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WTO Law</a:t>
            </a:r>
            <a:br>
              <a:rPr lang="de-DE" dirty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de-DE" sz="2500" dirty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Class </a:t>
            </a:r>
            <a:r>
              <a:rPr lang="de-DE" sz="25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9: </a:t>
            </a:r>
            <a:r>
              <a:rPr lang="de-DE" sz="2500" dirty="0" err="1" smtClean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Some</a:t>
            </a:r>
            <a:r>
              <a:rPr lang="de-DE" sz="25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500" dirty="0" err="1" smtClean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cases</a:t>
            </a:r>
            <a:r>
              <a:rPr lang="de-DE" sz="25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de-DE" sz="2500" dirty="0" err="1" smtClean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Methodology</a:t>
            </a:r>
            <a:r>
              <a:rPr lang="de-DE" sz="2500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, WTO Research</a:t>
            </a:r>
            <a:endParaRPr lang="de-DE" sz="2500" dirty="0">
              <a:solidFill>
                <a:schemeClr val="bg1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5843" name="Bild 6" descr="KCL_box_red_pin_rgb_3952A9.jpg"/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7" t="11063" r="62502" b="44498"/>
          <a:stretch>
            <a:fillRect/>
          </a:stretch>
        </p:blipFill>
        <p:spPr bwMode="auto">
          <a:xfrm>
            <a:off x="-115888" y="892175"/>
            <a:ext cx="175418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1490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Bild 3" descr="KCL_box_red_pin_rgb_3952A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7" t="12819" b="15135"/>
          <a:stretch>
            <a:fillRect/>
          </a:stretch>
        </p:blipFill>
        <p:spPr bwMode="auto">
          <a:xfrm>
            <a:off x="993775" y="1036638"/>
            <a:ext cx="1677988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Untertitel 2"/>
          <p:cNvSpPr>
            <a:spLocks noGrp="1"/>
          </p:cNvSpPr>
          <p:nvPr>
            <p:ph type="subTitle" idx="1"/>
          </p:nvPr>
        </p:nvSpPr>
        <p:spPr>
          <a:xfrm>
            <a:off x="827088" y="4437063"/>
            <a:ext cx="7164387" cy="1752600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de-DE" sz="20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Ferrara 2018</a:t>
            </a:r>
          </a:p>
          <a:p>
            <a:pPr>
              <a:buFont typeface="Monotype Sorts" charset="0"/>
              <a:buNone/>
            </a:pPr>
            <a:r>
              <a:rPr lang="de-DE" sz="20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Dr. Holger Hestermeyer</a:t>
            </a:r>
          </a:p>
          <a:p>
            <a:pPr>
              <a:buFont typeface="Monotype Sorts" charset="0"/>
              <a:buNone/>
            </a:pPr>
            <a:r>
              <a:rPr lang="de-DE" sz="18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Shell Reader in International Dispute Resolution, King‘s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513982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2723" y="287339"/>
            <a:ext cx="7878365" cy="1449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3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rPr>
              <a:t>Case Methodology</a:t>
            </a:r>
            <a:endParaRPr lang="en-GB" sz="3300" dirty="0">
              <a:solidFill>
                <a:schemeClr val="tx1">
                  <a:lumMod val="75000"/>
                  <a:lumOff val="25000"/>
                </a:schemeClr>
              </a:solidFill>
              <a:ea typeface="+mj-e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5610" y="1600200"/>
            <a:ext cx="7351189" cy="4525963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IRAC</a:t>
            </a: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Structured Analysis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n-ea"/>
            </a:endParaRP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n-ea"/>
            </a:endParaRPr>
          </a:p>
        </p:txBody>
      </p:sp>
      <p:pic>
        <p:nvPicPr>
          <p:cNvPr id="5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9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2723" y="287339"/>
            <a:ext cx="7878365" cy="1449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3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rPr>
              <a:t>Cases</a:t>
            </a:r>
            <a:endParaRPr lang="en-GB" sz="3300" dirty="0">
              <a:solidFill>
                <a:schemeClr val="tx1">
                  <a:lumMod val="75000"/>
                  <a:lumOff val="25000"/>
                </a:schemeClr>
              </a:solidFill>
              <a:ea typeface="+mj-e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5610" y="1600200"/>
            <a:ext cx="7351189" cy="4525963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Japan – Alcoholic Beverages</a:t>
            </a: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Chile – Alcoholic Beverages</a:t>
            </a: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US – Gasoline</a:t>
            </a: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US – Shrimps</a:t>
            </a: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n-ea"/>
            </a:endParaRP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n-ea"/>
            </a:endParaRPr>
          </a:p>
        </p:txBody>
      </p:sp>
      <p:pic>
        <p:nvPicPr>
          <p:cNvPr id="5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7907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2723" y="287339"/>
            <a:ext cx="7878365" cy="1449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3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rPr>
              <a:t>WTO Research</a:t>
            </a:r>
            <a:endParaRPr lang="en-GB" sz="3300" dirty="0">
              <a:solidFill>
                <a:schemeClr val="tx1">
                  <a:lumMod val="75000"/>
                  <a:lumOff val="25000"/>
                </a:schemeClr>
              </a:solidFill>
              <a:ea typeface="+mj-e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5610" y="1600200"/>
            <a:ext cx="7351189" cy="4525963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Internet Tools</a:t>
            </a: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Books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n-ea"/>
            </a:endParaRPr>
          </a:p>
          <a:p>
            <a:pPr marL="91440" indent="-91440" eaLnBrk="1" fontAlgn="auto" hangingPunct="1">
              <a:buFont typeface="Wingdings" panose="05000000000000000000" pitchFamily="2" charset="2"/>
              <a:buChar char="§"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n-ea"/>
            </a:endParaRPr>
          </a:p>
        </p:txBody>
      </p:sp>
      <p:pic>
        <p:nvPicPr>
          <p:cNvPr id="5" name="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7938"/>
            <a:ext cx="128428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698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Macintosh PowerPoint</Application>
  <PresentationFormat>Bildschirmpräsentation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Office-Design</vt:lpstr>
      <vt:lpstr>WTO Law Class 9: Some cases, Methodology, WTO Research</vt:lpstr>
      <vt:lpstr>Case Methodology</vt:lpstr>
      <vt:lpstr>Cases</vt:lpstr>
      <vt:lpstr>WTO Research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WTO Law Class 6: Regional Integration, National Security, Economic Emergency</dc:title>
  <dc:creator>Holger Hestermeyer</dc:creator>
  <cp:lastModifiedBy>Holger Hestermeyer</cp:lastModifiedBy>
  <cp:revision>13</cp:revision>
  <dcterms:created xsi:type="dcterms:W3CDTF">2018-05-07T09:54:43Z</dcterms:created>
  <dcterms:modified xsi:type="dcterms:W3CDTF">2018-05-09T06:15:34Z</dcterms:modified>
</cp:coreProperties>
</file>