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1" r:id="rId9"/>
    <p:sldId id="260" r:id="rId10"/>
    <p:sldId id="262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91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A51883-5CCC-489C-984C-836F226450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369E39-6833-43CC-93B6-400190B42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EF51B1-CF2C-4B21-BF27-82DCB7096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BE25434-9867-4A2D-923B-3B75AE60B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78E63F-E213-4A66-BB42-7EC1CB913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608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AA9A09-D37B-4E9D-B91D-EF2165665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A4A3FB4-8E5F-4823-AC15-F19C33F1D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9F83D5-A63E-4C12-8A9B-CAD5482BB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174CF5-87DD-4CF7-B5E3-79ACBE874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FC81B1E-9EA8-4591-8C8D-15FED7AC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774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25E57CF-BEB3-4EC8-90CD-C651322FA3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F4A2573-C409-4258-95EF-79B675748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863B51-35DE-4152-A983-F544221B0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71F265-818F-4975-8372-227CA1D2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A8CFB0-9A30-4A56-B5FD-D594B531A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025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8CCD06-C040-48A2-A3FE-99590405E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E8D527A-7F06-46A8-8AB7-FC1634ABC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DA0739D-E25A-4B77-80FD-E6A64960D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CD257C1-4ABF-45A8-91AF-FF06E9A20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B21EBAF-C6F8-4D94-8766-8FAE35B9A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940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92EB60-F25B-4A7B-8F78-C7BA132A4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17DB7F8-05DD-4283-8D2D-CBBEEC2A81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AC666A9-3F80-470D-9CCE-46F50A85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8024C69-3D2C-4BEB-A712-184A430F7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CE6462-5396-4236-9F1D-2BE56A00E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15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EDD3FB-B6A8-4245-B0F3-CFA89B372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7D86E66-61EF-4D82-B45E-CEEE1C3F6D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356E64-0B9C-42F5-B01E-7BD3D83C2E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3C18C09-1034-4A2C-B6A5-28A09AF10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3471266-BA8A-4C7A-8D13-144DA9B2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B37F19F-F15D-4B20-B515-4C87A0497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86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5D40DB-42D9-4BA7-A3B2-109890420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3E4137-762C-44E9-A8E8-D6CAE5E6DD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0A2B25E-5C37-4C1A-8AA9-F402A605A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8D74704-1196-459F-8204-ED3B835859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7A9EDA7-90FE-4CAE-BE55-5D9AAD5BE9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0793871-B9B7-446D-BFED-A5D68CBF1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EEA5F88-0313-4B10-80F5-DB1723D85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B54F599-4F4B-4A01-A613-3648F61EC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51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123B9B-1CFA-4ECE-9BB7-A16B5F7A2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BE6DCC6-83CE-4591-962C-A3F3621EB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521C6A2-9A4C-4266-B8BA-10B5E81D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7E298DB-2C03-4D7C-A97B-8291673BF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389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3733128-3198-42E7-816C-4228D0018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3F883F9-1C56-4D89-B462-360D92C6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2D8FFAF-E583-4DBB-BD5C-AC09D8334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7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BC24803-5DEE-44D8-BD74-9CAE87889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E6A95AC-D55D-4097-AA01-4FD7A8DFB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CBAB66A-A6C9-4C59-B1B6-61028EF2B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3AEA46-8145-4A01-B94A-E107C46E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19A760E-5CCC-41D7-B2B2-17202E39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4397EC5-77A6-4FAC-8D6E-8743FD912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395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5EBC66-6442-42AF-8D0D-AC96C2137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FF7455F-07D7-4B64-A795-8616CC37B6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F51EF1-31C4-45CD-9ABB-11288C357C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6B2EB7-1912-4BBD-919E-BB1D94A95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71F0F3-DC7A-46C0-A457-99417EE9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D955EB0-41E6-4211-B2A5-726A1C950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620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199761A-1167-40AC-973F-8D9A5F39A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909C92-C90F-4888-A282-0418B27BA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61E7A95-3414-4E89-B051-575D78C837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4BA5E-90B7-4CAC-97A1-0BF31A2CA091}" type="datetimeFigureOut">
              <a:rPr lang="en-GB" smtClean="0"/>
              <a:t>07/05/2020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B9C6994-547F-4D78-9B6B-288116E26C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D7ACA4-A4BB-475A-8D75-C162A2590A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79405-ED17-48B1-8CC5-EA4475C68121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3631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dJ16WcfclY" TargetMode="External"/><Relationship Id="rId2" Type="http://schemas.openxmlformats.org/officeDocument/2006/relationships/hyperlink" Target="https://www.youtube.com/watch?v=XfDZGXibvC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ted.com/talks/hu_liang_crowd_sourced_investing" TargetMode="External"/><Relationship Id="rId4" Type="http://schemas.openxmlformats.org/officeDocument/2006/relationships/hyperlink" Target="https://www.ted.com/talks/ilona_stengel_the_role_of_human_emotions_in_science_and_research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DD4D19-FD43-43B7-8B50-C85AC4AF3B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How to </a:t>
            </a:r>
            <a:r>
              <a:rPr lang="it-IT" dirty="0" err="1"/>
              <a:t>write</a:t>
            </a:r>
            <a:r>
              <a:rPr lang="it-IT" dirty="0"/>
              <a:t> the project and </a:t>
            </a:r>
            <a:r>
              <a:rPr lang="it-IT" dirty="0" err="1"/>
              <a:t>other</a:t>
            </a:r>
            <a:r>
              <a:rPr lang="it-IT" dirty="0"/>
              <a:t> </a:t>
            </a:r>
            <a:r>
              <a:rPr lang="it-IT" dirty="0" err="1"/>
              <a:t>exam</a:t>
            </a:r>
            <a:r>
              <a:rPr lang="it-IT" dirty="0"/>
              <a:t> </a:t>
            </a:r>
            <a:r>
              <a:rPr lang="it-IT" dirty="0" err="1"/>
              <a:t>tips</a:t>
            </a: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5314E8A-8E17-4B76-A3FC-75E30BE761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B. Orlando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016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76D0F0-F238-4A94-9598-48A43BBF2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PPT project </a:t>
            </a:r>
            <a:r>
              <a:rPr lang="it-IT" dirty="0" err="1"/>
              <a:t>development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F48DD6-C182-4411-AB4E-960C8B8878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ppt </a:t>
            </a:r>
            <a:r>
              <a:rPr lang="it-IT" dirty="0" err="1"/>
              <a:t>presentation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follow the </a:t>
            </a:r>
            <a:r>
              <a:rPr lang="it-IT" dirty="0" err="1"/>
              <a:t>structure</a:t>
            </a:r>
            <a:r>
              <a:rPr lang="it-IT" dirty="0"/>
              <a:t> </a:t>
            </a:r>
            <a:r>
              <a:rPr lang="it-IT" dirty="0" err="1"/>
              <a:t>previously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.</a:t>
            </a:r>
          </a:p>
          <a:p>
            <a:r>
              <a:rPr lang="it-IT" dirty="0"/>
              <a:t>The ppt </a:t>
            </a:r>
            <a:r>
              <a:rPr lang="it-IT" dirty="0" err="1"/>
              <a:t>presentation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no </a:t>
            </a:r>
            <a:r>
              <a:rPr lang="it-IT" dirty="0" err="1"/>
              <a:t>longer</a:t>
            </a:r>
            <a:r>
              <a:rPr lang="it-IT" dirty="0"/>
              <a:t> </a:t>
            </a:r>
            <a:r>
              <a:rPr lang="it-IT" dirty="0" err="1"/>
              <a:t>than</a:t>
            </a:r>
            <a:r>
              <a:rPr lang="it-IT" dirty="0"/>
              <a:t> 10 slides, </a:t>
            </a:r>
            <a:r>
              <a:rPr lang="it-IT" dirty="0" err="1"/>
              <a:t>all</a:t>
            </a:r>
            <a:r>
              <a:rPr lang="it-IT" dirty="0"/>
              <a:t> </a:t>
            </a:r>
            <a:r>
              <a:rPr lang="it-IT" dirty="0" err="1"/>
              <a:t>included</a:t>
            </a:r>
            <a:r>
              <a:rPr lang="it-IT" dirty="0"/>
              <a:t>.</a:t>
            </a:r>
          </a:p>
          <a:p>
            <a:r>
              <a:rPr lang="it-IT" dirty="0"/>
              <a:t> The ppt </a:t>
            </a:r>
            <a:r>
              <a:rPr lang="it-IT" dirty="0" err="1"/>
              <a:t>presentation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checked</a:t>
            </a:r>
            <a:r>
              <a:rPr lang="it-IT" dirty="0"/>
              <a:t> for </a:t>
            </a:r>
            <a:r>
              <a:rPr lang="it-IT" dirty="0" err="1"/>
              <a:t>plagiarism</a:t>
            </a:r>
            <a:endParaRPr lang="it-IT" dirty="0"/>
          </a:p>
          <a:p>
            <a:r>
              <a:rPr lang="it-IT" dirty="0" err="1"/>
              <a:t>Avoid</a:t>
            </a:r>
            <a:r>
              <a:rPr lang="it-IT" dirty="0"/>
              <a:t> </a:t>
            </a:r>
            <a:r>
              <a:rPr lang="it-IT" dirty="0" err="1"/>
              <a:t>excess</a:t>
            </a:r>
            <a:r>
              <a:rPr lang="it-IT" dirty="0"/>
              <a:t> writing and be </a:t>
            </a:r>
            <a:r>
              <a:rPr lang="it-IT" dirty="0" err="1"/>
              <a:t>simple</a:t>
            </a:r>
            <a:r>
              <a:rPr lang="it-IT" dirty="0"/>
              <a:t> and clear</a:t>
            </a:r>
          </a:p>
          <a:p>
            <a:r>
              <a:rPr lang="it-IT" dirty="0"/>
              <a:t>The more </a:t>
            </a:r>
            <a:r>
              <a:rPr lang="it-IT" dirty="0" err="1"/>
              <a:t>simple</a:t>
            </a:r>
            <a:r>
              <a:rPr lang="it-IT" dirty="0"/>
              <a:t>, the </a:t>
            </a:r>
            <a:r>
              <a:rPr lang="it-IT" dirty="0" err="1"/>
              <a:t>better</a:t>
            </a:r>
            <a:r>
              <a:rPr lang="it-IT" dirty="0"/>
              <a:t>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1163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F6F38B-6047-46C8-AD40-8E4F5A57E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Oral</a:t>
            </a:r>
            <a:r>
              <a:rPr lang="it-IT" dirty="0"/>
              <a:t> test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8C01DE5-A576-4636-9BA2-C17C97645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At the </a:t>
            </a:r>
            <a:r>
              <a:rPr lang="it-IT" dirty="0" err="1"/>
              <a:t>chosen</a:t>
            </a:r>
            <a:r>
              <a:rPr lang="it-IT" dirty="0"/>
              <a:t> date of the </a:t>
            </a:r>
            <a:r>
              <a:rPr lang="it-IT" dirty="0" err="1"/>
              <a:t>exam</a:t>
            </a:r>
            <a:r>
              <a:rPr lang="it-IT" dirty="0"/>
              <a:t>, the </a:t>
            </a:r>
            <a:r>
              <a:rPr lang="it-IT" dirty="0" err="1"/>
              <a:t>student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asked</a:t>
            </a:r>
            <a:r>
              <a:rPr lang="it-IT" dirty="0"/>
              <a:t> to </a:t>
            </a:r>
            <a:r>
              <a:rPr lang="it-IT" dirty="0" err="1"/>
              <a:t>answer</a:t>
            </a:r>
            <a:r>
              <a:rPr lang="it-IT" dirty="0"/>
              <a:t> no more </a:t>
            </a:r>
            <a:r>
              <a:rPr lang="it-IT" dirty="0" err="1"/>
              <a:t>than</a:t>
            </a:r>
            <a:r>
              <a:rPr lang="it-IT" dirty="0"/>
              <a:t> </a:t>
            </a:r>
            <a:r>
              <a:rPr lang="it-IT" dirty="0" err="1"/>
              <a:t>three</a:t>
            </a:r>
            <a:r>
              <a:rPr lang="it-IT" dirty="0"/>
              <a:t> </a:t>
            </a:r>
            <a:r>
              <a:rPr lang="it-IT" dirty="0" err="1"/>
              <a:t>questions</a:t>
            </a:r>
            <a:r>
              <a:rPr lang="it-IT" dirty="0"/>
              <a:t> on the </a:t>
            </a:r>
            <a:r>
              <a:rPr lang="it-IT" dirty="0" err="1"/>
              <a:t>theoretical</a:t>
            </a:r>
            <a:r>
              <a:rPr lang="it-IT" dirty="0"/>
              <a:t> part. </a:t>
            </a:r>
          </a:p>
          <a:p>
            <a:pPr marL="0" indent="0">
              <a:buNone/>
            </a:pPr>
            <a:endParaRPr lang="it-IT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23017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89FFF72-3CD4-4E10-87BF-69BDA9F3B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sz="9600" dirty="0"/>
              <a:t>Good </a:t>
            </a:r>
            <a:r>
              <a:rPr lang="it-IT" sz="9600" dirty="0" err="1"/>
              <a:t>luck</a:t>
            </a:r>
            <a:r>
              <a:rPr lang="it-IT" sz="9600" dirty="0"/>
              <a:t>!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112710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8AD842-D15D-43DC-BB6A-C5A761C2F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Introduction</a:t>
            </a:r>
            <a:r>
              <a:rPr lang="it-IT" dirty="0"/>
              <a:t> 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1B8F1B8-BAFC-4C0F-840E-CBB78C8272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/>
              <a:t>Premise: </a:t>
            </a:r>
            <a:r>
              <a:rPr lang="it-IT" dirty="0" err="1"/>
              <a:t>please</a:t>
            </a:r>
            <a:r>
              <a:rPr lang="it-IT" dirty="0"/>
              <a:t>, </a:t>
            </a:r>
            <a:r>
              <a:rPr lang="it-IT" dirty="0" err="1"/>
              <a:t>periodically</a:t>
            </a:r>
            <a:r>
              <a:rPr lang="it-IT" dirty="0"/>
              <a:t> check the University website for </a:t>
            </a:r>
            <a:r>
              <a:rPr lang="it-IT" dirty="0" err="1"/>
              <a:t>instructions</a:t>
            </a:r>
            <a:r>
              <a:rPr lang="it-IT" dirty="0"/>
              <a:t> on the </a:t>
            </a:r>
            <a:r>
              <a:rPr lang="it-IT" dirty="0" err="1"/>
              <a:t>exam</a:t>
            </a:r>
            <a:r>
              <a:rPr lang="it-IT" dirty="0"/>
              <a:t> mode. Due to the </a:t>
            </a:r>
            <a:r>
              <a:rPr lang="it-IT" dirty="0" err="1"/>
              <a:t>perduring</a:t>
            </a:r>
            <a:r>
              <a:rPr lang="it-IT" dirty="0"/>
              <a:t> covid-19, the </a:t>
            </a:r>
            <a:r>
              <a:rPr lang="it-IT" dirty="0" err="1"/>
              <a:t>guidelines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vary</a:t>
            </a:r>
            <a:r>
              <a:rPr lang="it-IT" dirty="0"/>
              <a:t>. </a:t>
            </a:r>
          </a:p>
          <a:p>
            <a:r>
              <a:rPr lang="it-IT" dirty="0"/>
              <a:t>Check </a:t>
            </a:r>
            <a:r>
              <a:rPr lang="it-IT" dirty="0" err="1"/>
              <a:t>official</a:t>
            </a:r>
            <a:r>
              <a:rPr lang="it-IT" dirty="0"/>
              <a:t> </a:t>
            </a:r>
            <a:r>
              <a:rPr lang="it-IT" dirty="0" err="1"/>
              <a:t>guidelines</a:t>
            </a:r>
            <a:r>
              <a:rPr lang="it-IT" dirty="0"/>
              <a:t> for </a:t>
            </a:r>
            <a:r>
              <a:rPr lang="it-IT" dirty="0" err="1"/>
              <a:t>technicalities</a:t>
            </a:r>
            <a:r>
              <a:rPr lang="it-IT" dirty="0"/>
              <a:t>, </a:t>
            </a:r>
            <a:r>
              <a:rPr lang="it-IT" dirty="0" err="1"/>
              <a:t>as</a:t>
            </a:r>
            <a:r>
              <a:rPr lang="it-IT" dirty="0"/>
              <a:t> the </a:t>
            </a:r>
            <a:r>
              <a:rPr lang="it-IT" dirty="0" err="1"/>
              <a:t>exam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online, on the appropriate </a:t>
            </a:r>
            <a:r>
              <a:rPr lang="it-IT" dirty="0" err="1"/>
              <a:t>platform</a:t>
            </a:r>
            <a:endParaRPr lang="it-IT" dirty="0"/>
          </a:p>
          <a:p>
            <a:r>
              <a:rPr lang="it-IT" dirty="0"/>
              <a:t>Check </a:t>
            </a:r>
            <a:r>
              <a:rPr lang="it-IT" dirty="0" err="1"/>
              <a:t>official</a:t>
            </a:r>
            <a:r>
              <a:rPr lang="it-IT" dirty="0"/>
              <a:t> </a:t>
            </a:r>
            <a:r>
              <a:rPr lang="it-IT" dirty="0" err="1"/>
              <a:t>guidelines</a:t>
            </a:r>
            <a:r>
              <a:rPr lang="it-IT" dirty="0"/>
              <a:t> for the code of </a:t>
            </a:r>
            <a:r>
              <a:rPr lang="it-IT" dirty="0" err="1"/>
              <a:t>conduct</a:t>
            </a:r>
            <a:endParaRPr lang="en-GB" dirty="0"/>
          </a:p>
          <a:p>
            <a:r>
              <a:rPr lang="en-GB" dirty="0"/>
              <a:t>Further exam dates will be provided, in order to meet the needs of everyone</a:t>
            </a:r>
          </a:p>
          <a:p>
            <a:r>
              <a:rPr lang="en-GB" dirty="0"/>
              <a:t>We are aware of the difficult times and the trouble you are experiencing and we care. We’ll do our best to ease your condition and to protect your right to study. </a:t>
            </a:r>
          </a:p>
          <a:p>
            <a:r>
              <a:rPr lang="en-GB" dirty="0"/>
              <a:t>Achieving a goal is the best way to overcome difficulties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2162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04DE57-3B51-4287-8C18-721ED9B8B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Test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2230BA-55BA-49CF-A6A7-A355E07DA1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/>
              <a:t>The </a:t>
            </a:r>
            <a:r>
              <a:rPr lang="it-IT" dirty="0" err="1"/>
              <a:t>exam’s</a:t>
            </a:r>
            <a:r>
              <a:rPr lang="it-IT" dirty="0"/>
              <a:t> </a:t>
            </a:r>
            <a:r>
              <a:rPr lang="it-IT" dirty="0" err="1"/>
              <a:t>assessment</a:t>
            </a:r>
            <a:r>
              <a:rPr lang="it-IT" dirty="0"/>
              <a:t> </a:t>
            </a:r>
            <a:r>
              <a:rPr lang="it-IT" dirty="0" err="1"/>
              <a:t>consists</a:t>
            </a:r>
            <a:r>
              <a:rPr lang="it-IT" dirty="0"/>
              <a:t> in </a:t>
            </a:r>
            <a:r>
              <a:rPr lang="it-IT" dirty="0" err="1"/>
              <a:t>two</a:t>
            </a:r>
            <a:r>
              <a:rPr lang="it-IT" dirty="0"/>
              <a:t> tasks: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Developing</a:t>
            </a:r>
            <a:r>
              <a:rPr lang="it-IT" dirty="0"/>
              <a:t> and </a:t>
            </a:r>
            <a:r>
              <a:rPr lang="it-IT" dirty="0" err="1"/>
              <a:t>presenting</a:t>
            </a:r>
            <a:r>
              <a:rPr lang="it-IT" dirty="0"/>
              <a:t> an </a:t>
            </a:r>
            <a:r>
              <a:rPr lang="it-IT" dirty="0" err="1"/>
              <a:t>individual</a:t>
            </a:r>
            <a:r>
              <a:rPr lang="it-IT" dirty="0"/>
              <a:t> project;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An </a:t>
            </a:r>
            <a:r>
              <a:rPr lang="it-IT" dirty="0" err="1"/>
              <a:t>oral</a:t>
            </a:r>
            <a:r>
              <a:rPr lang="it-IT" dirty="0"/>
              <a:t> test;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err="1"/>
              <a:t>Each</a:t>
            </a:r>
            <a:r>
              <a:rPr lang="it-IT" dirty="0"/>
              <a:t> task </a:t>
            </a:r>
            <a:r>
              <a:rPr lang="it-IT" dirty="0" err="1"/>
              <a:t>weighs</a:t>
            </a:r>
            <a:r>
              <a:rPr lang="it-IT" dirty="0"/>
              <a:t> for the 50%, so the </a:t>
            </a:r>
            <a:r>
              <a:rPr lang="it-IT" dirty="0" err="1"/>
              <a:t>average</a:t>
            </a:r>
            <a:r>
              <a:rPr lang="it-IT" dirty="0"/>
              <a:t> </a:t>
            </a:r>
            <a:r>
              <a:rPr lang="it-IT" dirty="0" err="1"/>
              <a:t>mark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the </a:t>
            </a:r>
            <a:r>
              <a:rPr lang="it-IT" dirty="0" err="1"/>
              <a:t>result</a:t>
            </a:r>
            <a:r>
              <a:rPr lang="it-IT" dirty="0"/>
              <a:t> of the </a:t>
            </a:r>
            <a:r>
              <a:rPr lang="it-IT" dirty="0" err="1"/>
              <a:t>weighed</a:t>
            </a:r>
            <a:r>
              <a:rPr lang="it-IT" dirty="0"/>
              <a:t> </a:t>
            </a:r>
            <a:r>
              <a:rPr lang="it-IT" dirty="0" err="1"/>
              <a:t>average</a:t>
            </a:r>
            <a:r>
              <a:rPr lang="it-IT" dirty="0"/>
              <a:t> </a:t>
            </a:r>
            <a:r>
              <a:rPr lang="it-IT" dirty="0" err="1"/>
              <a:t>mark</a:t>
            </a:r>
            <a:r>
              <a:rPr lang="it-IT" dirty="0"/>
              <a:t> </a:t>
            </a:r>
            <a:r>
              <a:rPr lang="it-IT" dirty="0" err="1"/>
              <a:t>between</a:t>
            </a:r>
            <a:r>
              <a:rPr lang="it-IT" dirty="0"/>
              <a:t> the project and the </a:t>
            </a:r>
            <a:r>
              <a:rPr lang="it-IT" dirty="0" err="1"/>
              <a:t>oral</a:t>
            </a:r>
            <a:r>
              <a:rPr lang="it-IT" dirty="0"/>
              <a:t> test.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r>
              <a:rPr lang="it-IT" dirty="0" err="1"/>
              <a:t>Material</a:t>
            </a:r>
            <a:r>
              <a:rPr lang="it-IT" dirty="0"/>
              <a:t> of study: due to </a:t>
            </a:r>
            <a:r>
              <a:rPr lang="it-IT" dirty="0" err="1"/>
              <a:t>unavailability</a:t>
            </a:r>
            <a:r>
              <a:rPr lang="it-IT" dirty="0"/>
              <a:t> of books and the </a:t>
            </a:r>
            <a:r>
              <a:rPr lang="it-IT" dirty="0" err="1"/>
              <a:t>crisis</a:t>
            </a:r>
            <a:r>
              <a:rPr lang="it-IT" dirty="0"/>
              <a:t>, the books are </a:t>
            </a:r>
            <a:r>
              <a:rPr lang="it-IT" dirty="0" err="1"/>
              <a:t>not</a:t>
            </a:r>
            <a:r>
              <a:rPr lang="it-IT" dirty="0"/>
              <a:t> </a:t>
            </a:r>
            <a:r>
              <a:rPr lang="it-IT" dirty="0" err="1"/>
              <a:t>compulsory</a:t>
            </a:r>
            <a:r>
              <a:rPr lang="it-IT" dirty="0"/>
              <a:t>. The </a:t>
            </a:r>
            <a:r>
              <a:rPr lang="it-IT" dirty="0" err="1"/>
              <a:t>students</a:t>
            </a:r>
            <a:r>
              <a:rPr lang="it-IT" dirty="0"/>
              <a:t> </a:t>
            </a:r>
            <a:r>
              <a:rPr lang="it-IT" dirty="0" err="1"/>
              <a:t>may</a:t>
            </a:r>
            <a:r>
              <a:rPr lang="it-IT" dirty="0"/>
              <a:t> </a:t>
            </a:r>
            <a:r>
              <a:rPr lang="it-IT" dirty="0" err="1"/>
              <a:t>rely</a:t>
            </a:r>
            <a:r>
              <a:rPr lang="it-IT" dirty="0"/>
              <a:t> </a:t>
            </a:r>
            <a:r>
              <a:rPr lang="it-IT" dirty="0" err="1"/>
              <a:t>exclusively</a:t>
            </a:r>
            <a:r>
              <a:rPr lang="it-IT" dirty="0"/>
              <a:t> on the slides and the readings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published</a:t>
            </a:r>
            <a:r>
              <a:rPr lang="it-IT" dirty="0"/>
              <a:t> on </a:t>
            </a:r>
            <a:r>
              <a:rPr lang="it-IT" dirty="0" err="1"/>
              <a:t>my</a:t>
            </a:r>
            <a:r>
              <a:rPr lang="it-IT" dirty="0"/>
              <a:t> website. </a:t>
            </a:r>
            <a:r>
              <a:rPr lang="it-IT" dirty="0" err="1"/>
              <a:t>They</a:t>
            </a:r>
            <a:r>
              <a:rPr lang="it-IT" dirty="0"/>
              <a:t> are </a:t>
            </a:r>
            <a:r>
              <a:rPr lang="it-IT" dirty="0" err="1"/>
              <a:t>available</a:t>
            </a:r>
            <a:r>
              <a:rPr lang="it-IT" dirty="0"/>
              <a:t> for free.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207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384791-3E90-4591-8EC0-9A401D119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</a:t>
            </a:r>
            <a:r>
              <a:rPr lang="it-IT" dirty="0" err="1"/>
              <a:t>development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84AFE1-846F-49F2-8242-F28FBEBDF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/>
              <a:t>Each</a:t>
            </a:r>
            <a:r>
              <a:rPr lang="it-IT" dirty="0"/>
              <a:t> </a:t>
            </a:r>
            <a:r>
              <a:rPr lang="it-IT" dirty="0" err="1"/>
              <a:t>student</a:t>
            </a:r>
            <a:r>
              <a:rPr lang="it-IT" dirty="0"/>
              <a:t> </a:t>
            </a:r>
            <a:r>
              <a:rPr lang="it-IT" dirty="0" err="1"/>
              <a:t>has</a:t>
            </a:r>
            <a:r>
              <a:rPr lang="it-IT" dirty="0"/>
              <a:t> to </a:t>
            </a:r>
            <a:r>
              <a:rPr lang="it-IT" dirty="0" err="1"/>
              <a:t>realize</a:t>
            </a:r>
            <a:r>
              <a:rPr lang="it-IT" dirty="0"/>
              <a:t> an </a:t>
            </a:r>
            <a:r>
              <a:rPr lang="it-IT" dirty="0" err="1"/>
              <a:t>individual</a:t>
            </a:r>
            <a:r>
              <a:rPr lang="it-IT" dirty="0"/>
              <a:t> project</a:t>
            </a:r>
          </a:p>
          <a:p>
            <a:r>
              <a:rPr lang="it-IT" dirty="0"/>
              <a:t>The project can be </a:t>
            </a:r>
            <a:r>
              <a:rPr lang="it-IT" dirty="0" err="1"/>
              <a:t>delivered</a:t>
            </a:r>
            <a:r>
              <a:rPr lang="it-IT" dirty="0"/>
              <a:t> in </a:t>
            </a:r>
            <a:r>
              <a:rPr lang="it-IT" dirty="0" err="1"/>
              <a:t>two</a:t>
            </a:r>
            <a:r>
              <a:rPr lang="it-IT" dirty="0"/>
              <a:t> </a:t>
            </a:r>
            <a:r>
              <a:rPr lang="it-IT" dirty="0" err="1"/>
              <a:t>forms</a:t>
            </a:r>
            <a:r>
              <a:rPr lang="it-IT" dirty="0"/>
              <a:t>: a video </a:t>
            </a:r>
            <a:r>
              <a:rPr lang="it-IT" dirty="0" err="1"/>
              <a:t>presentation</a:t>
            </a:r>
            <a:r>
              <a:rPr lang="it-IT" dirty="0"/>
              <a:t> or a power point </a:t>
            </a:r>
            <a:r>
              <a:rPr lang="it-IT" dirty="0" err="1"/>
              <a:t>presentation</a:t>
            </a:r>
            <a:r>
              <a:rPr lang="it-IT" dirty="0"/>
              <a:t>. </a:t>
            </a:r>
          </a:p>
          <a:p>
            <a:r>
              <a:rPr lang="it-IT" dirty="0" err="1"/>
              <a:t>Chose</a:t>
            </a:r>
            <a:r>
              <a:rPr lang="it-IT" dirty="0"/>
              <a:t>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favourite</a:t>
            </a:r>
            <a:r>
              <a:rPr lang="it-IT" dirty="0"/>
              <a:t> </a:t>
            </a:r>
            <a:r>
              <a:rPr lang="it-IT" dirty="0" err="1"/>
              <a:t>form</a:t>
            </a:r>
            <a:r>
              <a:rPr lang="it-IT" dirty="0"/>
              <a:t> </a:t>
            </a:r>
            <a:r>
              <a:rPr lang="it-IT" dirty="0" err="1"/>
              <a:t>freely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77834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CA2CE4-D128-45CF-AFA6-993457037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</a:t>
            </a:r>
            <a:r>
              <a:rPr lang="it-IT" dirty="0" err="1"/>
              <a:t>topics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6C4E-2802-476F-8431-7A9414AE1B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</a:t>
            </a:r>
            <a:r>
              <a:rPr lang="it-IT" dirty="0" err="1"/>
              <a:t>choice</a:t>
            </a:r>
            <a:r>
              <a:rPr lang="it-IT" dirty="0"/>
              <a:t> of the </a:t>
            </a:r>
            <a:r>
              <a:rPr lang="it-IT" dirty="0" err="1"/>
              <a:t>topic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free, with the </a:t>
            </a:r>
            <a:r>
              <a:rPr lang="it-IT" dirty="0" err="1"/>
              <a:t>only</a:t>
            </a:r>
            <a:r>
              <a:rPr lang="it-IT" dirty="0"/>
              <a:t> </a:t>
            </a:r>
            <a:r>
              <a:rPr lang="it-IT" dirty="0" err="1"/>
              <a:t>restriction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must be </a:t>
            </a:r>
            <a:r>
              <a:rPr lang="it-IT" dirty="0" err="1"/>
              <a:t>consistent</a:t>
            </a:r>
            <a:r>
              <a:rPr lang="it-IT" dirty="0"/>
              <a:t> with the discipline and the </a:t>
            </a:r>
            <a:r>
              <a:rPr lang="it-IT" dirty="0" err="1"/>
              <a:t>course</a:t>
            </a:r>
            <a:r>
              <a:rPr lang="it-IT" dirty="0"/>
              <a:t> </a:t>
            </a:r>
            <a:r>
              <a:rPr lang="it-IT" dirty="0" err="1"/>
              <a:t>syllabus</a:t>
            </a:r>
            <a:r>
              <a:rPr lang="it-IT" dirty="0"/>
              <a:t>:</a:t>
            </a:r>
          </a:p>
          <a:p>
            <a:r>
              <a:rPr lang="it-IT" dirty="0"/>
              <a:t>Here are some </a:t>
            </a:r>
            <a:r>
              <a:rPr lang="it-IT" dirty="0" err="1"/>
              <a:t>examples</a:t>
            </a:r>
            <a:r>
              <a:rPr lang="it-IT" dirty="0"/>
              <a:t>: 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 err="1"/>
              <a:t>Analyze</a:t>
            </a:r>
            <a:r>
              <a:rPr lang="it-IT" dirty="0"/>
              <a:t> a </a:t>
            </a:r>
            <a:r>
              <a:rPr lang="it-IT" dirty="0" err="1"/>
              <a:t>specific</a:t>
            </a:r>
            <a:r>
              <a:rPr lang="it-IT" dirty="0"/>
              <a:t> company  or a </a:t>
            </a:r>
            <a:r>
              <a:rPr lang="it-IT" dirty="0" err="1"/>
              <a:t>specific</a:t>
            </a:r>
            <a:r>
              <a:rPr lang="it-IT" dirty="0"/>
              <a:t> company strategy 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 err="1"/>
              <a:t>Analyze</a:t>
            </a:r>
            <a:r>
              <a:rPr lang="it-IT" dirty="0"/>
              <a:t> a </a:t>
            </a:r>
            <a:r>
              <a:rPr lang="it-IT" dirty="0" err="1"/>
              <a:t>specific</a:t>
            </a:r>
            <a:r>
              <a:rPr lang="it-IT" dirty="0"/>
              <a:t> event </a:t>
            </a:r>
            <a:r>
              <a:rPr lang="it-IT" dirty="0" err="1"/>
              <a:t>related</a:t>
            </a:r>
            <a:r>
              <a:rPr lang="it-IT" dirty="0"/>
              <a:t> to a company or a time-</a:t>
            </a:r>
            <a:r>
              <a:rPr lang="it-IT" dirty="0" err="1"/>
              <a:t>period</a:t>
            </a:r>
            <a:r>
              <a:rPr lang="it-IT" dirty="0"/>
              <a:t>, a </a:t>
            </a:r>
            <a:r>
              <a:rPr lang="it-IT" dirty="0" err="1"/>
              <a:t>geographical</a:t>
            </a:r>
            <a:r>
              <a:rPr lang="it-IT" dirty="0"/>
              <a:t> setting, etc.. (e.g. </a:t>
            </a:r>
            <a:r>
              <a:rPr lang="it-IT" dirty="0" err="1"/>
              <a:t>smes</a:t>
            </a:r>
            <a:r>
              <a:rPr lang="it-IT" dirty="0"/>
              <a:t> </a:t>
            </a:r>
            <a:r>
              <a:rPr lang="it-IT" dirty="0" err="1"/>
              <a:t>distribution</a:t>
            </a:r>
            <a:r>
              <a:rPr lang="it-IT" dirty="0"/>
              <a:t> </a:t>
            </a:r>
            <a:r>
              <a:rPr lang="it-IT" dirty="0" err="1"/>
              <a:t>during</a:t>
            </a:r>
            <a:r>
              <a:rPr lang="it-IT" dirty="0"/>
              <a:t> covd-19)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 err="1"/>
              <a:t>Analyze</a:t>
            </a:r>
            <a:r>
              <a:rPr lang="it-IT" dirty="0"/>
              <a:t> a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theme</a:t>
            </a:r>
            <a:r>
              <a:rPr lang="it-IT" dirty="0"/>
              <a:t> or </a:t>
            </a:r>
            <a:r>
              <a:rPr lang="it-IT" dirty="0" err="1"/>
              <a:t>topic</a:t>
            </a:r>
            <a:r>
              <a:rPr lang="it-IT" dirty="0"/>
              <a:t> in relation to the field of study (e.g. </a:t>
            </a:r>
            <a:r>
              <a:rPr lang="it-IT" dirty="0" err="1"/>
              <a:t>happiness</a:t>
            </a:r>
            <a:r>
              <a:rPr lang="it-IT" dirty="0"/>
              <a:t> and </a:t>
            </a:r>
            <a:r>
              <a:rPr lang="it-IT" dirty="0" err="1"/>
              <a:t>purchase</a:t>
            </a:r>
            <a:r>
              <a:rPr lang="it-IT" dirty="0"/>
              <a:t> of food, </a:t>
            </a:r>
            <a:r>
              <a:rPr lang="it-IT" dirty="0" err="1"/>
              <a:t>digital</a:t>
            </a:r>
            <a:r>
              <a:rPr lang="it-IT" dirty="0"/>
              <a:t> tools and supply chain management, etc..).</a:t>
            </a:r>
          </a:p>
          <a:p>
            <a:r>
              <a:rPr lang="it-IT" dirty="0"/>
              <a:t>The more </a:t>
            </a:r>
            <a:r>
              <a:rPr lang="it-IT" dirty="0" err="1"/>
              <a:t>original</a:t>
            </a:r>
            <a:r>
              <a:rPr lang="it-IT" dirty="0"/>
              <a:t>, the </a:t>
            </a:r>
            <a:r>
              <a:rPr lang="it-IT" dirty="0" err="1"/>
              <a:t>better</a:t>
            </a:r>
            <a:r>
              <a:rPr lang="it-IT" dirty="0"/>
              <a:t>!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087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2C3FBE-3674-45DC-A230-19AE6C12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</a:t>
            </a:r>
            <a:r>
              <a:rPr lang="it-IT" dirty="0" err="1"/>
              <a:t>topics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2A05FA-6941-4DB7-ADE3-A0C8EF5D4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Once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identified</a:t>
            </a:r>
            <a:r>
              <a:rPr lang="it-IT" dirty="0"/>
              <a:t> the </a:t>
            </a:r>
            <a:r>
              <a:rPr lang="it-IT" dirty="0" err="1"/>
              <a:t>topic</a:t>
            </a:r>
            <a:r>
              <a:rPr lang="it-IT" dirty="0"/>
              <a:t>, </a:t>
            </a:r>
            <a:r>
              <a:rPr lang="it-IT" dirty="0" err="1"/>
              <a:t>you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</a:t>
            </a:r>
            <a:r>
              <a:rPr lang="it-IT" dirty="0" err="1"/>
              <a:t>hypothesize</a:t>
            </a:r>
            <a:r>
              <a:rPr lang="it-IT" dirty="0"/>
              <a:t> a </a:t>
            </a:r>
            <a:r>
              <a:rPr lang="it-IT" dirty="0" err="1"/>
              <a:t>title</a:t>
            </a:r>
            <a:r>
              <a:rPr lang="it-IT" dirty="0"/>
              <a:t> and </a:t>
            </a:r>
            <a:r>
              <a:rPr lang="it-IT" dirty="0" err="1"/>
              <a:t>send</a:t>
            </a:r>
            <a:r>
              <a:rPr lang="it-IT" dirty="0"/>
              <a:t> me a mail with the </a:t>
            </a:r>
            <a:r>
              <a:rPr lang="it-IT" dirty="0" err="1"/>
              <a:t>title</a:t>
            </a:r>
            <a:r>
              <a:rPr lang="it-IT" dirty="0"/>
              <a:t> and the </a:t>
            </a:r>
            <a:r>
              <a:rPr lang="it-IT" dirty="0" err="1"/>
              <a:t>topic</a:t>
            </a:r>
            <a:r>
              <a:rPr lang="it-IT" dirty="0"/>
              <a:t>. </a:t>
            </a:r>
          </a:p>
          <a:p>
            <a:r>
              <a:rPr lang="it-IT" dirty="0"/>
              <a:t>The project </a:t>
            </a:r>
            <a:r>
              <a:rPr lang="it-IT" dirty="0" err="1"/>
              <a:t>presentation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delivered</a:t>
            </a:r>
            <a:r>
              <a:rPr lang="it-IT" dirty="0"/>
              <a:t> via mail </a:t>
            </a:r>
            <a:r>
              <a:rPr lang="it-IT" dirty="0" err="1"/>
              <a:t>three</a:t>
            </a:r>
            <a:r>
              <a:rPr lang="it-IT" dirty="0"/>
              <a:t> days </a:t>
            </a:r>
            <a:r>
              <a:rPr lang="it-IT" dirty="0" err="1"/>
              <a:t>before</a:t>
            </a:r>
            <a:r>
              <a:rPr lang="it-IT" dirty="0"/>
              <a:t> the </a:t>
            </a:r>
            <a:r>
              <a:rPr lang="it-IT" dirty="0" err="1"/>
              <a:t>chosen</a:t>
            </a:r>
            <a:r>
              <a:rPr lang="it-IT" dirty="0"/>
              <a:t> </a:t>
            </a:r>
            <a:r>
              <a:rPr lang="it-IT" dirty="0" err="1"/>
              <a:t>exam</a:t>
            </a:r>
            <a:r>
              <a:rPr lang="it-IT" dirty="0"/>
              <a:t> date.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2049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67DF90-1484-4D5A-BC71-262329CA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Project </a:t>
            </a:r>
            <a:r>
              <a:rPr lang="it-IT" dirty="0" err="1"/>
              <a:t>stucture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7CEAE3-A131-4FD7-BA94-9F84327E9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Aim</a:t>
            </a:r>
            <a:r>
              <a:rPr lang="it-IT" dirty="0"/>
              <a:t> of the work, </a:t>
            </a:r>
            <a:r>
              <a:rPr lang="it-IT" dirty="0" err="1"/>
              <a:t>theoretical</a:t>
            </a:r>
            <a:r>
              <a:rPr lang="it-IT" dirty="0"/>
              <a:t> </a:t>
            </a:r>
            <a:r>
              <a:rPr lang="it-IT" dirty="0" err="1"/>
              <a:t>motivation</a:t>
            </a:r>
            <a:r>
              <a:rPr lang="it-IT" dirty="0"/>
              <a:t> and </a:t>
            </a:r>
            <a:r>
              <a:rPr lang="it-IT" dirty="0" err="1"/>
              <a:t>relevance</a:t>
            </a:r>
            <a:r>
              <a:rPr lang="it-IT" dirty="0"/>
              <a:t> (</a:t>
            </a:r>
            <a:r>
              <a:rPr lang="it-IT" dirty="0" err="1"/>
              <a:t>why</a:t>
            </a:r>
            <a:r>
              <a:rPr lang="it-IT" dirty="0"/>
              <a:t> and for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</a:t>
            </a:r>
            <a:r>
              <a:rPr lang="it-IT" dirty="0" err="1"/>
              <a:t>relevant</a:t>
            </a:r>
            <a:r>
              <a:rPr lang="it-IT" dirty="0"/>
              <a:t>)</a:t>
            </a:r>
          </a:p>
          <a:p>
            <a:r>
              <a:rPr lang="it-IT" dirty="0"/>
              <a:t>Brief </a:t>
            </a:r>
            <a:r>
              <a:rPr lang="it-IT" dirty="0" err="1"/>
              <a:t>description</a:t>
            </a:r>
            <a:r>
              <a:rPr lang="it-IT" dirty="0"/>
              <a:t> of the </a:t>
            </a:r>
            <a:r>
              <a:rPr lang="it-IT" dirty="0" err="1"/>
              <a:t>topic</a:t>
            </a:r>
            <a:r>
              <a:rPr lang="it-IT" dirty="0"/>
              <a:t> </a:t>
            </a:r>
          </a:p>
          <a:p>
            <a:r>
              <a:rPr lang="it-IT" dirty="0"/>
              <a:t>Method and </a:t>
            </a:r>
            <a:r>
              <a:rPr lang="it-IT" dirty="0" err="1"/>
              <a:t>results</a:t>
            </a:r>
            <a:r>
              <a:rPr lang="it-IT" dirty="0"/>
              <a:t> of the </a:t>
            </a:r>
            <a:r>
              <a:rPr lang="it-IT" dirty="0" err="1"/>
              <a:t>analysis</a:t>
            </a:r>
            <a:r>
              <a:rPr lang="it-IT" dirty="0"/>
              <a:t> </a:t>
            </a:r>
          </a:p>
          <a:p>
            <a:r>
              <a:rPr lang="it-IT" dirty="0" err="1"/>
              <a:t>Conclusions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0240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384791-3E90-4591-8EC0-9A401D119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Video Project </a:t>
            </a:r>
            <a:r>
              <a:rPr lang="it-IT" dirty="0" err="1"/>
              <a:t>development</a:t>
            </a:r>
            <a:endParaRPr lang="en-GB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84AFE1-846F-49F2-8242-F28FBEBDFE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Here are some </a:t>
            </a:r>
            <a:r>
              <a:rPr lang="it-IT" dirty="0" err="1"/>
              <a:t>examples</a:t>
            </a:r>
            <a:r>
              <a:rPr lang="it-IT" dirty="0"/>
              <a:t> of the video: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>
                <a:hlinkClick r:id="rId2"/>
              </a:rPr>
              <a:t>https://www.youtube.com/watch?v=XfDZGXibvCA</a:t>
            </a:r>
            <a:endParaRPr lang="it-IT" dirty="0"/>
          </a:p>
          <a:p>
            <a:pPr marL="914400" lvl="1" indent="-457200">
              <a:buFont typeface="+mj-lt"/>
              <a:buAutoNum type="arabicPeriod"/>
            </a:pPr>
            <a:r>
              <a:rPr lang="it-IT" dirty="0">
                <a:hlinkClick r:id="rId3"/>
              </a:rPr>
              <a:t>https://www.youtube.com/watch?v=4dJ16WcfclY</a:t>
            </a:r>
            <a:r>
              <a:rPr lang="it-IT" dirty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>
                <a:hlinkClick r:id="rId4"/>
              </a:rPr>
              <a:t>https://www.ted.com/talks/ilona_stengel_the_role_of_human_emotions_in_science_and_research</a:t>
            </a:r>
            <a:r>
              <a:rPr lang="it-IT" dirty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dirty="0">
                <a:hlinkClick r:id="rId5"/>
              </a:rPr>
              <a:t>https://www.ted.com/talks/hu_liang_crowd_sourced_investing</a:t>
            </a:r>
            <a:r>
              <a:rPr lang="it-IT" dirty="0"/>
              <a:t> </a:t>
            </a:r>
          </a:p>
          <a:p>
            <a:pPr marL="457200" lvl="1" indent="0">
              <a:buNone/>
            </a:pPr>
            <a:endParaRPr lang="it-IT" dirty="0"/>
          </a:p>
          <a:p>
            <a:r>
              <a:rPr lang="it-IT" dirty="0"/>
              <a:t>The video can be made </a:t>
            </a:r>
            <a:r>
              <a:rPr lang="it-IT" dirty="0" err="1"/>
              <a:t>using</a:t>
            </a:r>
            <a:r>
              <a:rPr lang="it-IT" dirty="0"/>
              <a:t> </a:t>
            </a:r>
            <a:r>
              <a:rPr lang="it-IT" dirty="0" err="1"/>
              <a:t>either</a:t>
            </a:r>
            <a:r>
              <a:rPr lang="it-IT" dirty="0"/>
              <a:t> the smartphone and the </a:t>
            </a:r>
            <a:r>
              <a:rPr lang="it-IT" dirty="0" err="1"/>
              <a:t>many</a:t>
            </a:r>
            <a:r>
              <a:rPr lang="it-IT" dirty="0"/>
              <a:t> free-apps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available</a:t>
            </a:r>
            <a:r>
              <a:rPr lang="it-IT" dirty="0"/>
              <a:t> for video-making or the pc, </a:t>
            </a:r>
            <a:r>
              <a:rPr lang="it-IT" dirty="0" err="1"/>
              <a:t>using</a:t>
            </a:r>
            <a:r>
              <a:rPr lang="it-IT" dirty="0"/>
              <a:t> the </a:t>
            </a:r>
            <a:r>
              <a:rPr lang="it-IT" dirty="0" err="1"/>
              <a:t>likewise</a:t>
            </a:r>
            <a:r>
              <a:rPr lang="it-IT" dirty="0"/>
              <a:t> </a:t>
            </a:r>
            <a:r>
              <a:rPr lang="it-IT" dirty="0" err="1"/>
              <a:t>numerous</a:t>
            </a:r>
            <a:r>
              <a:rPr lang="it-IT" dirty="0"/>
              <a:t> tools for video-making.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30339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3AB7025-3203-45FE-B463-BE84179A9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Video Project development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2AB4D3-7963-46CD-B6C0-9706DCA54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Pick </a:t>
            </a:r>
            <a:r>
              <a:rPr lang="it-IT" dirty="0" err="1"/>
              <a:t>your</a:t>
            </a:r>
            <a:r>
              <a:rPr lang="it-IT" dirty="0"/>
              <a:t> </a:t>
            </a:r>
            <a:r>
              <a:rPr lang="it-IT" dirty="0" err="1"/>
              <a:t>favourite</a:t>
            </a:r>
            <a:r>
              <a:rPr lang="it-IT" dirty="0"/>
              <a:t> video format (</a:t>
            </a:r>
            <a:r>
              <a:rPr lang="it-IT" dirty="0" err="1"/>
              <a:t>ted</a:t>
            </a:r>
            <a:r>
              <a:rPr lang="it-IT" dirty="0"/>
              <a:t> talks or </a:t>
            </a:r>
            <a:r>
              <a:rPr lang="it-IT" dirty="0" err="1"/>
              <a:t>Youtube</a:t>
            </a:r>
            <a:r>
              <a:rPr lang="it-IT" dirty="0"/>
              <a:t> case study)</a:t>
            </a:r>
          </a:p>
          <a:p>
            <a:r>
              <a:rPr lang="it-IT" dirty="0"/>
              <a:t>The video </a:t>
            </a:r>
            <a:r>
              <a:rPr lang="it-IT" dirty="0" err="1"/>
              <a:t>lenght</a:t>
            </a:r>
            <a:r>
              <a:rPr lang="it-IT" dirty="0"/>
              <a:t> </a:t>
            </a:r>
            <a:r>
              <a:rPr lang="it-IT" dirty="0" err="1"/>
              <a:t>should</a:t>
            </a:r>
            <a:r>
              <a:rPr lang="it-IT" dirty="0"/>
              <a:t> be </a:t>
            </a:r>
            <a:r>
              <a:rPr lang="it-IT" dirty="0" err="1"/>
              <a:t>between</a:t>
            </a:r>
            <a:r>
              <a:rPr lang="it-IT" dirty="0"/>
              <a:t> 5-10 minutes. </a:t>
            </a:r>
            <a:r>
              <a:rPr lang="it-IT" dirty="0" err="1"/>
              <a:t>However</a:t>
            </a:r>
            <a:r>
              <a:rPr lang="it-IT" dirty="0"/>
              <a:t>, </a:t>
            </a:r>
            <a:r>
              <a:rPr lang="it-IT" dirty="0" err="1"/>
              <a:t>brevity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 must. </a:t>
            </a:r>
            <a:r>
              <a:rPr lang="it-IT" dirty="0" err="1"/>
              <a:t>It</a:t>
            </a:r>
            <a:r>
              <a:rPr lang="it-IT" dirty="0"/>
              <a:t> </a:t>
            </a:r>
            <a:r>
              <a:rPr lang="it-IT" dirty="0" err="1"/>
              <a:t>increases</a:t>
            </a:r>
            <a:r>
              <a:rPr lang="it-IT" dirty="0"/>
              <a:t> </a:t>
            </a:r>
            <a:r>
              <a:rPr lang="it-IT" dirty="0" err="1"/>
              <a:t>effectiveness</a:t>
            </a:r>
            <a:r>
              <a:rPr lang="it-IT" dirty="0"/>
              <a:t>. </a:t>
            </a:r>
          </a:p>
          <a:p>
            <a:r>
              <a:rPr lang="it-IT" dirty="0"/>
              <a:t>The video must be </a:t>
            </a:r>
            <a:r>
              <a:rPr lang="it-IT" dirty="0" err="1"/>
              <a:t>originally</a:t>
            </a:r>
            <a:r>
              <a:rPr lang="it-IT" dirty="0"/>
              <a:t> made by the </a:t>
            </a:r>
            <a:r>
              <a:rPr lang="it-IT" dirty="0" err="1"/>
              <a:t>student</a:t>
            </a:r>
            <a:r>
              <a:rPr lang="it-IT" dirty="0"/>
              <a:t>. So, </a:t>
            </a:r>
            <a:r>
              <a:rPr lang="it-IT" dirty="0" err="1"/>
              <a:t>each</a:t>
            </a:r>
            <a:r>
              <a:rPr lang="it-IT" dirty="0"/>
              <a:t> video must </a:t>
            </a:r>
            <a:r>
              <a:rPr lang="it-IT" dirty="0" err="1"/>
              <a:t>allow</a:t>
            </a:r>
            <a:r>
              <a:rPr lang="it-IT" dirty="0"/>
              <a:t> the </a:t>
            </a:r>
            <a:r>
              <a:rPr lang="it-IT" dirty="0" err="1"/>
              <a:t>teacher</a:t>
            </a:r>
            <a:r>
              <a:rPr lang="it-IT" dirty="0"/>
              <a:t> to </a:t>
            </a:r>
            <a:r>
              <a:rPr lang="it-IT" dirty="0" err="1"/>
              <a:t>recognize</a:t>
            </a:r>
            <a:r>
              <a:rPr lang="it-IT" dirty="0"/>
              <a:t> the </a:t>
            </a:r>
            <a:r>
              <a:rPr lang="it-IT" dirty="0" err="1"/>
              <a:t>original</a:t>
            </a:r>
            <a:r>
              <a:rPr lang="it-IT" dirty="0"/>
              <a:t> </a:t>
            </a:r>
            <a:r>
              <a:rPr lang="it-IT" dirty="0" err="1"/>
              <a:t>contribution</a:t>
            </a:r>
            <a:r>
              <a:rPr lang="it-IT" dirty="0"/>
              <a:t> of the </a:t>
            </a:r>
            <a:r>
              <a:rPr lang="it-IT" dirty="0" err="1"/>
              <a:t>student</a:t>
            </a:r>
            <a:r>
              <a:rPr lang="it-IT" dirty="0"/>
              <a:t> in some way. </a:t>
            </a:r>
            <a:r>
              <a:rPr lang="it-IT" dirty="0" err="1"/>
              <a:t>Videos</a:t>
            </a:r>
            <a:r>
              <a:rPr lang="it-IT" dirty="0"/>
              <a:t> </a:t>
            </a:r>
            <a:r>
              <a:rPr lang="it-IT" dirty="0" err="1"/>
              <a:t>will</a:t>
            </a:r>
            <a:r>
              <a:rPr lang="it-IT" dirty="0"/>
              <a:t> be </a:t>
            </a:r>
            <a:r>
              <a:rPr lang="it-IT" dirty="0" err="1"/>
              <a:t>checked</a:t>
            </a:r>
            <a:r>
              <a:rPr lang="it-IT" dirty="0"/>
              <a:t> for </a:t>
            </a:r>
            <a:r>
              <a:rPr lang="it-IT" dirty="0" err="1"/>
              <a:t>originality</a:t>
            </a:r>
            <a:r>
              <a:rPr lang="it-IT" dirty="0"/>
              <a:t>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2709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702</Words>
  <Application>Microsoft Office PowerPoint</Application>
  <PresentationFormat>Widescreen</PresentationFormat>
  <Paragraphs>56</Paragraphs>
  <Slides>12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di Office</vt:lpstr>
      <vt:lpstr>How to write the project and other exam tips</vt:lpstr>
      <vt:lpstr>Introduction </vt:lpstr>
      <vt:lpstr>Test</vt:lpstr>
      <vt:lpstr>Project development</vt:lpstr>
      <vt:lpstr>Project topics</vt:lpstr>
      <vt:lpstr>Project topics</vt:lpstr>
      <vt:lpstr>Project stucture</vt:lpstr>
      <vt:lpstr>Video Project development</vt:lpstr>
      <vt:lpstr>Video Project development</vt:lpstr>
      <vt:lpstr>PPT project development </vt:lpstr>
      <vt:lpstr>Oral test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the project and other exam tips</dc:title>
  <dc:creator>beatrice orlando</dc:creator>
  <cp:lastModifiedBy>beatrice orlando</cp:lastModifiedBy>
  <cp:revision>8</cp:revision>
  <dcterms:created xsi:type="dcterms:W3CDTF">2020-05-07T09:33:53Z</dcterms:created>
  <dcterms:modified xsi:type="dcterms:W3CDTF">2020-05-07T10:27:14Z</dcterms:modified>
</cp:coreProperties>
</file>