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5"/>
    <p:restoredTop sz="94652"/>
  </p:normalViewPr>
  <p:slideViewPr>
    <p:cSldViewPr snapToGrid="0" snapToObjects="1">
      <p:cViewPr varScale="1">
        <p:scale>
          <a:sx n="96" d="100"/>
          <a:sy n="96" d="100"/>
        </p:scale>
        <p:origin x="72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16BF0-6200-6946-8846-A29238255D6E}" type="datetimeFigureOut">
              <a:rPr lang="en-US" smtClean="0"/>
              <a:t>11/8/19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16DD2-9291-404E-BA0B-266A2836FD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51562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16BF0-6200-6946-8846-A29238255D6E}" type="datetimeFigureOut">
              <a:rPr lang="en-US" smtClean="0"/>
              <a:t>11/8/19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16DD2-9291-404E-BA0B-266A2836FD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525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16BF0-6200-6946-8846-A29238255D6E}" type="datetimeFigureOut">
              <a:rPr lang="en-US" smtClean="0"/>
              <a:t>11/8/19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16DD2-9291-404E-BA0B-266A2836FD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65467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16BF0-6200-6946-8846-A29238255D6E}" type="datetimeFigureOut">
              <a:rPr lang="en-US" smtClean="0"/>
              <a:t>11/8/19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16DD2-9291-404E-BA0B-266A2836FD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72961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16BF0-6200-6946-8846-A29238255D6E}" type="datetimeFigureOut">
              <a:rPr lang="en-US" smtClean="0"/>
              <a:t>11/8/19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16DD2-9291-404E-BA0B-266A2836FD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87674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16BF0-6200-6946-8846-A29238255D6E}" type="datetimeFigureOut">
              <a:rPr lang="en-US" smtClean="0"/>
              <a:t>11/8/19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16DD2-9291-404E-BA0B-266A2836FD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23820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16BF0-6200-6946-8846-A29238255D6E}" type="datetimeFigureOut">
              <a:rPr lang="en-US" smtClean="0"/>
              <a:t>11/8/19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16DD2-9291-404E-BA0B-266A2836FD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1123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16BF0-6200-6946-8846-A29238255D6E}" type="datetimeFigureOut">
              <a:rPr lang="en-US" smtClean="0"/>
              <a:t>11/8/19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16DD2-9291-404E-BA0B-266A2836FD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95637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16BF0-6200-6946-8846-A29238255D6E}" type="datetimeFigureOut">
              <a:rPr lang="en-US" smtClean="0"/>
              <a:t>11/8/19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16DD2-9291-404E-BA0B-266A2836FD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90888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16BF0-6200-6946-8846-A29238255D6E}" type="datetimeFigureOut">
              <a:rPr lang="en-US" smtClean="0"/>
              <a:t>11/8/19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16DD2-9291-404E-BA0B-266A2836FD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574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16BF0-6200-6946-8846-A29238255D6E}" type="datetimeFigureOut">
              <a:rPr lang="en-US" smtClean="0"/>
              <a:t>11/8/19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16DD2-9291-404E-BA0B-266A2836FD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71846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216BF0-6200-6946-8846-A29238255D6E}" type="datetimeFigureOut">
              <a:rPr lang="en-US" smtClean="0"/>
              <a:t>11/8/19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216DD2-9291-404E-BA0B-266A2836FD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34810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01291-685E-D34B-9A83-6C83A144FC4D}" type="datetime1">
              <a:rPr lang="x-none" smtClean="0"/>
              <a:t>11/8/19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1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8254" y="1429524"/>
            <a:ext cx="7620000" cy="44450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159726" y="2101324"/>
            <a:ext cx="4843347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s-IS" sz="2800" dirty="0" smtClean="0">
                <a:latin typeface="Britannic Bold" charset="0"/>
                <a:ea typeface="Britannic Bold" charset="0"/>
                <a:cs typeface="Britannic Bold" charset="0"/>
              </a:rPr>
              <a:t>It is out of print .................</a:t>
            </a:r>
          </a:p>
          <a:p>
            <a:r>
              <a:rPr lang="is-IS" sz="2800" dirty="0" smtClean="0">
                <a:latin typeface="Britannic Bold" charset="0"/>
                <a:ea typeface="Britannic Bold" charset="0"/>
                <a:cs typeface="Britannic Bold" charset="0"/>
              </a:rPr>
              <a:t>It is pure fiction but for those inclined to read novels it could have provided some insights on the development industry and its deeds and misdeeds…...</a:t>
            </a:r>
          </a:p>
        </p:txBody>
      </p:sp>
      <p:sp>
        <p:nvSpPr>
          <p:cNvPr id="9" name="Rectangle 8"/>
          <p:cNvSpPr/>
          <p:nvPr/>
        </p:nvSpPr>
        <p:spPr>
          <a:xfrm>
            <a:off x="975732" y="573975"/>
            <a:ext cx="512026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2800" dirty="0" smtClean="0">
              <a:latin typeface="Britannic Bold" charset="0"/>
              <a:ea typeface="Britannic Bold" charset="0"/>
              <a:cs typeface="Britannic Bold" charset="0"/>
            </a:endParaRPr>
          </a:p>
          <a:p>
            <a:pPr algn="ctr"/>
            <a:r>
              <a:rPr lang="is-IS" sz="2800" dirty="0" smtClean="0">
                <a:latin typeface="Britannic Bold" charset="0"/>
                <a:ea typeface="Britannic Bold" charset="0"/>
                <a:cs typeface="Britannic Bold" charset="0"/>
              </a:rPr>
              <a:t>….. </a:t>
            </a:r>
            <a:r>
              <a:rPr lang="en-US" sz="2800" dirty="0" smtClean="0">
                <a:latin typeface="Britannic Bold" charset="0"/>
                <a:ea typeface="Britannic Bold" charset="0"/>
                <a:cs typeface="Britannic Bold" charset="0"/>
              </a:rPr>
              <a:t>An unorthodox reading  ?</a:t>
            </a:r>
            <a:endParaRPr lang="en-US" dirty="0" smtClean="0">
              <a:latin typeface="Britannic Bold" charset="0"/>
              <a:ea typeface="Britannic Bold" charset="0"/>
              <a:cs typeface="Britannic 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0792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</Words>
  <Application>Microsoft Macintosh PowerPoint</Application>
  <PresentationFormat>Widescreen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Britannic Bold</vt:lpstr>
      <vt:lpstr>Calibri</vt:lpstr>
      <vt:lpstr>Calibri Light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15.0039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1</cp:revision>
  <dcterms:created xsi:type="dcterms:W3CDTF">2019-11-08T13:59:18Z</dcterms:created>
  <dcterms:modified xsi:type="dcterms:W3CDTF">2019-11-08T13:59:52Z</dcterms:modified>
</cp:coreProperties>
</file>