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1" r:id="rId4"/>
    <p:sldId id="260" r:id="rId5"/>
    <p:sldId id="261" r:id="rId6"/>
    <p:sldId id="318" r:id="rId7"/>
    <p:sldId id="266" r:id="rId8"/>
    <p:sldId id="264" r:id="rId9"/>
    <p:sldId id="274" r:id="rId10"/>
    <p:sldId id="277" r:id="rId11"/>
    <p:sldId id="268" r:id="rId12"/>
    <p:sldId id="322" r:id="rId13"/>
    <p:sldId id="272" r:id="rId14"/>
    <p:sldId id="273" r:id="rId15"/>
    <p:sldId id="275" r:id="rId16"/>
    <p:sldId id="280" r:id="rId17"/>
    <p:sldId id="271" r:id="rId18"/>
    <p:sldId id="279" r:id="rId19"/>
    <p:sldId id="278" r:id="rId20"/>
    <p:sldId id="284" r:id="rId21"/>
    <p:sldId id="317" r:id="rId22"/>
    <p:sldId id="319" r:id="rId23"/>
    <p:sldId id="320" r:id="rId24"/>
    <p:sldId id="323" r:id="rId25"/>
    <p:sldId id="286" r:id="rId26"/>
    <p:sldId id="300" r:id="rId27"/>
    <p:sldId id="288" r:id="rId28"/>
    <p:sldId id="287" r:id="rId29"/>
    <p:sldId id="289" r:id="rId30"/>
    <p:sldId id="292" r:id="rId31"/>
    <p:sldId id="303" r:id="rId32"/>
    <p:sldId id="296" r:id="rId33"/>
    <p:sldId id="301" r:id="rId34"/>
    <p:sldId id="304" r:id="rId35"/>
    <p:sldId id="302" r:id="rId36"/>
    <p:sldId id="297" r:id="rId37"/>
    <p:sldId id="298" r:id="rId38"/>
    <p:sldId id="305" r:id="rId39"/>
    <p:sldId id="312" r:id="rId40"/>
    <p:sldId id="299" r:id="rId41"/>
    <p:sldId id="306" r:id="rId42"/>
    <p:sldId id="321" r:id="rId43"/>
    <p:sldId id="308" r:id="rId44"/>
    <p:sldId id="307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States Share of Rev</c:v>
                </c:pt>
              </c:strCache>
            </c:strRef>
          </c:tx>
          <c:marker>
            <c:symbol val="none"/>
          </c:marker>
          <c:cat>
            <c:numRef>
              <c:f>Sheet2!$A$2:$A$12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Sheet2!$B$2:$B$12</c:f>
              <c:numCache>
                <c:formatCode>General</c:formatCode>
                <c:ptCount val="11"/>
                <c:pt idx="0">
                  <c:v>0.186969550097113</c:v>
                </c:pt>
                <c:pt idx="1">
                  <c:v>0.18959268208491542</c:v>
                </c:pt>
                <c:pt idx="2">
                  <c:v>0.17857958264204934</c:v>
                </c:pt>
                <c:pt idx="3">
                  <c:v>0.2797107588377708</c:v>
                </c:pt>
                <c:pt idx="4">
                  <c:v>0.25310351686841914</c:v>
                </c:pt>
                <c:pt idx="5">
                  <c:v>0.26045109971616459</c:v>
                </c:pt>
                <c:pt idx="6">
                  <c:v>0.25713970581980222</c:v>
                </c:pt>
                <c:pt idx="7">
                  <c:v>0.25076500759246029</c:v>
                </c:pt>
                <c:pt idx="8">
                  <c:v>0.18255876802867518</c:v>
                </c:pt>
                <c:pt idx="9">
                  <c:v>0.23438391378703635</c:v>
                </c:pt>
                <c:pt idx="10">
                  <c:v>0.21794739564624466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States Share of Exp</c:v>
                </c:pt>
              </c:strCache>
            </c:strRef>
          </c:tx>
          <c:marker>
            <c:symbol val="none"/>
          </c:marker>
          <c:cat>
            <c:numRef>
              <c:f>Sheet2!$A$2:$A$12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Sheet2!$C$2:$C$12</c:f>
              <c:numCache>
                <c:formatCode>General</c:formatCode>
                <c:ptCount val="11"/>
                <c:pt idx="0">
                  <c:v>0.41373687183221186</c:v>
                </c:pt>
                <c:pt idx="1">
                  <c:v>0.42369518145227358</c:v>
                </c:pt>
                <c:pt idx="2">
                  <c:v>0.40684389572012208</c:v>
                </c:pt>
                <c:pt idx="3">
                  <c:v>0.45907473832440943</c:v>
                </c:pt>
                <c:pt idx="4">
                  <c:v>0.3907925046577867</c:v>
                </c:pt>
                <c:pt idx="5">
                  <c:v>0.4062788575090423</c:v>
                </c:pt>
                <c:pt idx="6">
                  <c:v>0.45487622002322214</c:v>
                </c:pt>
                <c:pt idx="7">
                  <c:v>0.46785636453556778</c:v>
                </c:pt>
                <c:pt idx="8">
                  <c:v>0.43045414310552899</c:v>
                </c:pt>
                <c:pt idx="9">
                  <c:v>0.43147053903910632</c:v>
                </c:pt>
                <c:pt idx="10">
                  <c:v>0.49662786104310158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Sheet2!$D$1</c:f>
              <c:strCache>
                <c:ptCount val="1"/>
                <c:pt idx="0">
                  <c:v>Vertical Fiscal Imbalance</c:v>
                </c:pt>
              </c:strCache>
            </c:strRef>
          </c:tx>
          <c:marker>
            <c:symbol val="none"/>
          </c:marker>
          <c:cat>
            <c:numRef>
              <c:f>Sheet2!$A$2:$A$12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Sheet2!$D$2:$D$12</c:f>
              <c:numCache>
                <c:formatCode>General</c:formatCode>
                <c:ptCount val="11"/>
                <c:pt idx="0">
                  <c:v>0.55000000000000004</c:v>
                </c:pt>
                <c:pt idx="1">
                  <c:v>0.55000000000000004</c:v>
                </c:pt>
                <c:pt idx="2">
                  <c:v>0.56000000000000005</c:v>
                </c:pt>
                <c:pt idx="3">
                  <c:v>0.39</c:v>
                </c:pt>
                <c:pt idx="4">
                  <c:v>0.35</c:v>
                </c:pt>
                <c:pt idx="5">
                  <c:v>0.36</c:v>
                </c:pt>
                <c:pt idx="6">
                  <c:v>0.43</c:v>
                </c:pt>
                <c:pt idx="7">
                  <c:v>0.46</c:v>
                </c:pt>
                <c:pt idx="8">
                  <c:v>0.57999999999999996</c:v>
                </c:pt>
                <c:pt idx="9">
                  <c:v>0.46</c:v>
                </c:pt>
                <c:pt idx="10">
                  <c:v>0.56000000000000005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16160"/>
        <c:axId val="133917696"/>
      </c:lineChart>
      <c:catAx>
        <c:axId val="13391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917696"/>
        <c:crosses val="autoZero"/>
        <c:auto val="1"/>
        <c:lblAlgn val="ctr"/>
        <c:lblOffset val="100"/>
        <c:noMultiLvlLbl val="0"/>
      </c:catAx>
      <c:valAx>
        <c:axId val="13391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91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951048951048948E-2"/>
          <c:y val="0.91516365750474593"/>
          <c:w val="0.9"/>
          <c:h val="6.3700276155743404E-2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Share of State Expenditures Covered by Own Revenue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Sheet3!$G$1</c:f>
              <c:strCache>
                <c:ptCount val="1"/>
              </c:strCache>
            </c:strRef>
          </c:tx>
          <c:invertIfNegative val="0"/>
          <c:cat>
            <c:strRef>
              <c:f>Sheet3!$E$2:$E$11</c:f>
              <c:strCache>
                <c:ptCount val="10"/>
                <c:pt idx="0">
                  <c:v>Afar</c:v>
                </c:pt>
                <c:pt idx="1">
                  <c:v>Amhara</c:v>
                </c:pt>
                <c:pt idx="2">
                  <c:v>Benishangul</c:v>
                </c:pt>
                <c:pt idx="3">
                  <c:v>Gambela</c:v>
                </c:pt>
                <c:pt idx="4">
                  <c:v>Harari</c:v>
                </c:pt>
                <c:pt idx="5">
                  <c:v>Oromia</c:v>
                </c:pt>
                <c:pt idx="6">
                  <c:v>SNNP</c:v>
                </c:pt>
                <c:pt idx="7">
                  <c:v>Somali</c:v>
                </c:pt>
                <c:pt idx="8">
                  <c:v>Tigray</c:v>
                </c:pt>
                <c:pt idx="9">
                  <c:v>Dire Dawa</c:v>
                </c:pt>
              </c:strCache>
            </c:strRef>
          </c:cat>
          <c:val>
            <c:numRef>
              <c:f>Sheet3!$G$2:$G$11</c:f>
              <c:numCache>
                <c:formatCode>0%</c:formatCode>
                <c:ptCount val="10"/>
                <c:pt idx="0">
                  <c:v>0.26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0.20999999999999996</c:v>
                </c:pt>
                <c:pt idx="4">
                  <c:v>0.37</c:v>
                </c:pt>
                <c:pt idx="5">
                  <c:v>0.31999999999999995</c:v>
                </c:pt>
                <c:pt idx="6">
                  <c:v>0.28000000000000003</c:v>
                </c:pt>
                <c:pt idx="7">
                  <c:v>0.24</c:v>
                </c:pt>
                <c:pt idx="8">
                  <c:v>0.41000000000000003</c:v>
                </c:pt>
                <c:pt idx="9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30368"/>
        <c:axId val="133629056"/>
      </c:barChart>
      <c:catAx>
        <c:axId val="1339303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it-IT"/>
          </a:p>
        </c:txPr>
        <c:crossAx val="133629056"/>
        <c:crosses val="autoZero"/>
        <c:auto val="1"/>
        <c:lblAlgn val="ctr"/>
        <c:lblOffset val="100"/>
        <c:noMultiLvlLbl val="0"/>
      </c:catAx>
      <c:valAx>
        <c:axId val="133629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393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9100F-B0BF-44DD-8C06-D889C169F8DF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60320CB-1F25-48A5-92C2-B0418EADAAB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FG</a:t>
          </a:r>
          <a:endParaRPr lang="en-US" sz="4400" dirty="0">
            <a:solidFill>
              <a:schemeClr val="tx1"/>
            </a:solidFill>
          </a:endParaRPr>
        </a:p>
      </dgm:t>
    </dgm:pt>
    <dgm:pt modelId="{87852AC9-6584-4002-9328-3CCED89B76DD}" type="parTrans" cxnId="{E945D53E-F87A-4AA0-94B3-11D87C633130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59C2266E-FF12-4DD7-BEBE-1C7E11DB0B43}" type="sibTrans" cxnId="{E945D53E-F87A-4AA0-94B3-11D87C633130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CBFDB27-6531-4A3D-A493-46D015A19A1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SG2</a:t>
          </a:r>
          <a:endParaRPr lang="en-US" sz="4400" dirty="0">
            <a:solidFill>
              <a:schemeClr val="tx1"/>
            </a:solidFill>
          </a:endParaRPr>
        </a:p>
      </dgm:t>
    </dgm:pt>
    <dgm:pt modelId="{AFA313AC-FD09-49E4-9A18-B6F54C1153E5}" type="parTrans" cxnId="{C927AFB0-A0D4-4F9C-AE56-C1C65D67453E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519B335E-4CF7-4F56-89FC-0AC087DFEDBC}" type="sibTrans" cxnId="{C927AFB0-A0D4-4F9C-AE56-C1C65D67453E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98400D7-CCC3-463B-9FDD-1EBA34FD311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SG3</a:t>
          </a:r>
          <a:endParaRPr lang="en-US" sz="4400" dirty="0">
            <a:solidFill>
              <a:schemeClr val="tx1"/>
            </a:solidFill>
          </a:endParaRPr>
        </a:p>
      </dgm:t>
    </dgm:pt>
    <dgm:pt modelId="{CC9C8D71-BC0C-457E-AD49-F068DCD5C943}" type="parTrans" cxnId="{38A15966-7221-4462-9E5F-2D1433EAD116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EA6072F-9EFC-42A7-8ABA-BBDBAC81B0F3}" type="sibTrans" cxnId="{38A15966-7221-4462-9E5F-2D1433EAD116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0AF5634C-2751-4121-8AB9-3DC0B650B39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SG4</a:t>
          </a:r>
          <a:endParaRPr lang="en-US" sz="4400" dirty="0">
            <a:solidFill>
              <a:schemeClr val="tx1"/>
            </a:solidFill>
          </a:endParaRPr>
        </a:p>
      </dgm:t>
    </dgm:pt>
    <dgm:pt modelId="{10E38A99-97F4-4127-BA91-073189F3BA63}" type="parTrans" cxnId="{F5304551-E868-4541-BEB9-76A1A1A119D3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D5D9D84-114F-4F78-A3C9-03405152A9CF}" type="sibTrans" cxnId="{F5304551-E868-4541-BEB9-76A1A1A119D3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88CDD2B8-10E4-41E5-8493-8CABEFC25666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SG5</a:t>
          </a:r>
          <a:endParaRPr lang="en-US" sz="4400" dirty="0">
            <a:solidFill>
              <a:schemeClr val="tx1"/>
            </a:solidFill>
          </a:endParaRPr>
        </a:p>
      </dgm:t>
    </dgm:pt>
    <dgm:pt modelId="{94FA37AF-B174-4930-B9F0-1CEA57C692D8}" type="parTrans" cxnId="{40345598-ACD6-4665-9E71-770B79F27B54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E36ED03-148E-4E5E-9419-53783CAEAC65}" type="sibTrans" cxnId="{40345598-ACD6-4665-9E71-770B79F27B54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4B1DEC3D-7567-4EE7-BAD8-83DF62A5DF2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SG8</a:t>
          </a:r>
          <a:endParaRPr lang="en-US" sz="4400" dirty="0">
            <a:solidFill>
              <a:schemeClr val="tx1"/>
            </a:solidFill>
          </a:endParaRPr>
        </a:p>
      </dgm:t>
    </dgm:pt>
    <dgm:pt modelId="{54B30DDF-9992-4F02-A82D-322AF962E94A}" type="parTrans" cxnId="{2FF9CE62-2C9F-473A-AA90-82201CFCE008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EB48FEC9-35CD-47A3-B96F-6850250A0434}" type="sibTrans" cxnId="{2FF9CE62-2C9F-473A-AA90-82201CFCE008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C237CB82-3468-461E-B7EA-7D5D28481C2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SG1</a:t>
          </a:r>
          <a:endParaRPr lang="en-US" sz="4400" dirty="0">
            <a:solidFill>
              <a:schemeClr val="tx1"/>
            </a:solidFill>
          </a:endParaRPr>
        </a:p>
      </dgm:t>
    </dgm:pt>
    <dgm:pt modelId="{555E5456-5420-4CBE-9E1D-DFC3C3312FC5}" type="parTrans" cxnId="{1B206795-EB8A-4E1F-B6D8-E29E00E8876C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BD77059F-EA96-4247-9251-E529B91E709C}" type="sibTrans" cxnId="{1B206795-EB8A-4E1F-B6D8-E29E00E8876C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A0950758-8CE8-4C55-84F7-9219665B287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SG7</a:t>
          </a:r>
          <a:endParaRPr lang="en-US" sz="4400" dirty="0">
            <a:solidFill>
              <a:schemeClr val="tx1"/>
            </a:solidFill>
          </a:endParaRPr>
        </a:p>
      </dgm:t>
    </dgm:pt>
    <dgm:pt modelId="{8BB80899-C8C0-493F-AD52-9E9D2F7145D1}" type="parTrans" cxnId="{A6E6ECFA-3E01-45DD-B644-D11CAC41038A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E9D14B2B-87BB-439A-A4DD-D8B1809AFBF6}" type="sibTrans" cxnId="{A6E6ECFA-3E01-45DD-B644-D11CAC41038A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3959D20-38DF-4C1D-8E71-EEF9338169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SG6</a:t>
          </a:r>
          <a:endParaRPr lang="en-US" sz="4400" dirty="0">
            <a:solidFill>
              <a:schemeClr val="tx1"/>
            </a:solidFill>
          </a:endParaRPr>
        </a:p>
      </dgm:t>
    </dgm:pt>
    <dgm:pt modelId="{6C6508E0-6B2A-41D9-9E2C-2DA1AAB13A5D}" type="parTrans" cxnId="{D2C0BB4F-D977-4C7F-8BC9-5803E5AE0510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2BEA626-9533-4DF1-A698-C3B638F004E6}" type="sibTrans" cxnId="{D2C0BB4F-D977-4C7F-8BC9-5803E5AE0510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7DFFDEDC-C315-4FFE-A555-3AE29987686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tx1"/>
              </a:solidFill>
            </a:rPr>
            <a:t>SG9</a:t>
          </a:r>
          <a:endParaRPr lang="en-US" sz="4400" dirty="0">
            <a:solidFill>
              <a:schemeClr val="tx1"/>
            </a:solidFill>
          </a:endParaRPr>
        </a:p>
      </dgm:t>
    </dgm:pt>
    <dgm:pt modelId="{19FD6EAB-312E-444E-B6E2-AB2E4FCC233F}" type="parTrans" cxnId="{88961E69-719A-4F72-B6EE-8F373615D112}">
      <dgm:prSet custT="1"/>
      <dgm:spPr>
        <a:ln w="50800">
          <a:headEnd type="triangle"/>
          <a:tailEnd type="triangle"/>
        </a:ln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D4BD606-AFE8-4289-9DDA-3ACD78CE0607}" type="sibTrans" cxnId="{88961E69-719A-4F72-B6EE-8F373615D112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35248CE1-0910-4504-96E6-FCEA61E18D5F}" type="pres">
      <dgm:prSet presAssocID="{9E19100F-B0BF-44DD-8C06-D889C169F8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7814FA-AB02-4B7E-B2A6-9178BA235992}" type="pres">
      <dgm:prSet presAssocID="{C60320CB-1F25-48A5-92C2-B0418EADAAB0}" presName="centerShape" presStyleLbl="node0" presStyleIdx="0" presStyleCnt="1"/>
      <dgm:spPr/>
      <dgm:t>
        <a:bodyPr/>
        <a:lstStyle/>
        <a:p>
          <a:endParaRPr lang="en-US"/>
        </a:p>
      </dgm:t>
    </dgm:pt>
    <dgm:pt modelId="{39F6148E-CD4F-4B1E-A8E0-9816FC785B9B}" type="pres">
      <dgm:prSet presAssocID="{AFA313AC-FD09-49E4-9A18-B6F54C1153E5}" presName="Name9" presStyleLbl="parChTrans1D2" presStyleIdx="0" presStyleCnt="9"/>
      <dgm:spPr/>
      <dgm:t>
        <a:bodyPr/>
        <a:lstStyle/>
        <a:p>
          <a:endParaRPr lang="en-US"/>
        </a:p>
      </dgm:t>
    </dgm:pt>
    <dgm:pt modelId="{58D6DD3C-BF4D-4914-AF9A-3B388BB7F14C}" type="pres">
      <dgm:prSet presAssocID="{AFA313AC-FD09-49E4-9A18-B6F54C1153E5}" presName="connTx" presStyleLbl="parChTrans1D2" presStyleIdx="0" presStyleCnt="9"/>
      <dgm:spPr/>
      <dgm:t>
        <a:bodyPr/>
        <a:lstStyle/>
        <a:p>
          <a:endParaRPr lang="en-US"/>
        </a:p>
      </dgm:t>
    </dgm:pt>
    <dgm:pt modelId="{CCC80D91-BE8D-4D88-9AE4-AF1D643D94F9}" type="pres">
      <dgm:prSet presAssocID="{9CBFDB27-6531-4A3D-A493-46D015A19A1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C73CF-B124-4FC0-BCC8-8596E012A1FF}" type="pres">
      <dgm:prSet presAssocID="{CC9C8D71-BC0C-457E-AD49-F068DCD5C943}" presName="Name9" presStyleLbl="parChTrans1D2" presStyleIdx="1" presStyleCnt="9"/>
      <dgm:spPr/>
      <dgm:t>
        <a:bodyPr/>
        <a:lstStyle/>
        <a:p>
          <a:endParaRPr lang="en-US"/>
        </a:p>
      </dgm:t>
    </dgm:pt>
    <dgm:pt modelId="{ACC49EA5-3C74-465F-A1B1-D83169307E0B}" type="pres">
      <dgm:prSet presAssocID="{CC9C8D71-BC0C-457E-AD49-F068DCD5C943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8E5A505-1CA1-4F0D-AEC3-73AB1209A8DE}" type="pres">
      <dgm:prSet presAssocID="{F98400D7-CCC3-463B-9FDD-1EBA34FD311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450B3-4035-4083-AFD4-90D866B207A0}" type="pres">
      <dgm:prSet presAssocID="{10E38A99-97F4-4127-BA91-073189F3BA63}" presName="Name9" presStyleLbl="parChTrans1D2" presStyleIdx="2" presStyleCnt="9"/>
      <dgm:spPr/>
      <dgm:t>
        <a:bodyPr/>
        <a:lstStyle/>
        <a:p>
          <a:endParaRPr lang="en-US"/>
        </a:p>
      </dgm:t>
    </dgm:pt>
    <dgm:pt modelId="{80A87183-584E-4632-87EC-E608DEE79FB3}" type="pres">
      <dgm:prSet presAssocID="{10E38A99-97F4-4127-BA91-073189F3BA63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452ACDA-94EE-463E-98CE-F610B0C6FA10}" type="pres">
      <dgm:prSet presAssocID="{0AF5634C-2751-4121-8AB9-3DC0B650B39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35151-0837-4912-BCD4-B043CBAAA4DF}" type="pres">
      <dgm:prSet presAssocID="{94FA37AF-B174-4930-B9F0-1CEA57C692D8}" presName="Name9" presStyleLbl="parChTrans1D2" presStyleIdx="3" presStyleCnt="9"/>
      <dgm:spPr/>
      <dgm:t>
        <a:bodyPr/>
        <a:lstStyle/>
        <a:p>
          <a:endParaRPr lang="en-US"/>
        </a:p>
      </dgm:t>
    </dgm:pt>
    <dgm:pt modelId="{AE7C983D-2675-418B-8D7D-8E15E591C15E}" type="pres">
      <dgm:prSet presAssocID="{94FA37AF-B174-4930-B9F0-1CEA57C692D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E03C1DA-2A73-463F-8775-E9379491F9CF}" type="pres">
      <dgm:prSet presAssocID="{88CDD2B8-10E4-41E5-8493-8CABEFC2566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26841-35FD-4C56-B833-9F2A501A1604}" type="pres">
      <dgm:prSet presAssocID="{6C6508E0-6B2A-41D9-9E2C-2DA1AAB13A5D}" presName="Name9" presStyleLbl="parChTrans1D2" presStyleIdx="4" presStyleCnt="9"/>
      <dgm:spPr/>
      <dgm:t>
        <a:bodyPr/>
        <a:lstStyle/>
        <a:p>
          <a:endParaRPr lang="en-US"/>
        </a:p>
      </dgm:t>
    </dgm:pt>
    <dgm:pt modelId="{8F7C4DF0-B816-4A86-B5B9-A32D192136BC}" type="pres">
      <dgm:prSet presAssocID="{6C6508E0-6B2A-41D9-9E2C-2DA1AAB13A5D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8B182E9-B2E9-4313-8AB8-46BD565A91BC}" type="pres">
      <dgm:prSet presAssocID="{13959D20-38DF-4C1D-8E71-EEF93381698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61436-90BF-473D-80B7-83136C1D3894}" type="pres">
      <dgm:prSet presAssocID="{8BB80899-C8C0-493F-AD52-9E9D2F7145D1}" presName="Name9" presStyleLbl="parChTrans1D2" presStyleIdx="5" presStyleCnt="9"/>
      <dgm:spPr/>
      <dgm:t>
        <a:bodyPr/>
        <a:lstStyle/>
        <a:p>
          <a:endParaRPr lang="en-US"/>
        </a:p>
      </dgm:t>
    </dgm:pt>
    <dgm:pt modelId="{0CD0B715-AE4A-4C81-8319-99193347129E}" type="pres">
      <dgm:prSet presAssocID="{8BB80899-C8C0-493F-AD52-9E9D2F7145D1}" presName="connTx" presStyleLbl="parChTrans1D2" presStyleIdx="5" presStyleCnt="9"/>
      <dgm:spPr/>
      <dgm:t>
        <a:bodyPr/>
        <a:lstStyle/>
        <a:p>
          <a:endParaRPr lang="en-US"/>
        </a:p>
      </dgm:t>
    </dgm:pt>
    <dgm:pt modelId="{0B7E9166-C9AA-4FE1-9180-D928C384137A}" type="pres">
      <dgm:prSet presAssocID="{A0950758-8CE8-4C55-84F7-9219665B287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D866C-E980-475B-9E87-7C2C7674E2BC}" type="pres">
      <dgm:prSet presAssocID="{54B30DDF-9992-4F02-A82D-322AF962E94A}" presName="Name9" presStyleLbl="parChTrans1D2" presStyleIdx="6" presStyleCnt="9"/>
      <dgm:spPr/>
      <dgm:t>
        <a:bodyPr/>
        <a:lstStyle/>
        <a:p>
          <a:endParaRPr lang="en-US"/>
        </a:p>
      </dgm:t>
    </dgm:pt>
    <dgm:pt modelId="{433DF558-7AC0-42B1-ABA9-EE3B54BB3C60}" type="pres">
      <dgm:prSet presAssocID="{54B30DDF-9992-4F02-A82D-322AF962E94A}" presName="connTx" presStyleLbl="parChTrans1D2" presStyleIdx="6" presStyleCnt="9"/>
      <dgm:spPr/>
      <dgm:t>
        <a:bodyPr/>
        <a:lstStyle/>
        <a:p>
          <a:endParaRPr lang="en-US"/>
        </a:p>
      </dgm:t>
    </dgm:pt>
    <dgm:pt modelId="{2C3B6258-D9BA-423A-8699-034FA649EF28}" type="pres">
      <dgm:prSet presAssocID="{4B1DEC3D-7567-4EE7-BAD8-83DF62A5DF2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D8897-741A-4ABC-BC83-0BDCF70CFBB1}" type="pres">
      <dgm:prSet presAssocID="{19FD6EAB-312E-444E-B6E2-AB2E4FCC233F}" presName="Name9" presStyleLbl="parChTrans1D2" presStyleIdx="7" presStyleCnt="9"/>
      <dgm:spPr/>
      <dgm:t>
        <a:bodyPr/>
        <a:lstStyle/>
        <a:p>
          <a:endParaRPr lang="en-US"/>
        </a:p>
      </dgm:t>
    </dgm:pt>
    <dgm:pt modelId="{BE732058-A281-4ED7-AA99-B634E9432796}" type="pres">
      <dgm:prSet presAssocID="{19FD6EAB-312E-444E-B6E2-AB2E4FCC233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A2507F68-1661-409B-8A78-440C5EC021FC}" type="pres">
      <dgm:prSet presAssocID="{7DFFDEDC-C315-4FFE-A555-3AE29987686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5E2BA-946A-4A0B-83C4-15EA6F2DE512}" type="pres">
      <dgm:prSet presAssocID="{555E5456-5420-4CBE-9E1D-DFC3C3312FC5}" presName="Name9" presStyleLbl="parChTrans1D2" presStyleIdx="8" presStyleCnt="9"/>
      <dgm:spPr/>
      <dgm:t>
        <a:bodyPr/>
        <a:lstStyle/>
        <a:p>
          <a:endParaRPr lang="en-US"/>
        </a:p>
      </dgm:t>
    </dgm:pt>
    <dgm:pt modelId="{E980D9C3-939B-4363-A385-20B9D13F0936}" type="pres">
      <dgm:prSet presAssocID="{555E5456-5420-4CBE-9E1D-DFC3C3312FC5}" presName="connTx" presStyleLbl="parChTrans1D2" presStyleIdx="8" presStyleCnt="9"/>
      <dgm:spPr/>
      <dgm:t>
        <a:bodyPr/>
        <a:lstStyle/>
        <a:p>
          <a:endParaRPr lang="en-US"/>
        </a:p>
      </dgm:t>
    </dgm:pt>
    <dgm:pt modelId="{AE28C072-E414-44D3-9A58-DF7B14B1142A}" type="pres">
      <dgm:prSet presAssocID="{C237CB82-3468-461E-B7EA-7D5D28481C2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6ECFA-3E01-45DD-B644-D11CAC41038A}" srcId="{C60320CB-1F25-48A5-92C2-B0418EADAAB0}" destId="{A0950758-8CE8-4C55-84F7-9219665B287B}" srcOrd="5" destOrd="0" parTransId="{8BB80899-C8C0-493F-AD52-9E9D2F7145D1}" sibTransId="{E9D14B2B-87BB-439A-A4DD-D8B1809AFBF6}"/>
    <dgm:cxn modelId="{B9D4742B-4858-47D9-9731-33C8C6AD9EC0}" type="presOf" srcId="{CC9C8D71-BC0C-457E-AD49-F068DCD5C943}" destId="{ACC49EA5-3C74-465F-A1B1-D83169307E0B}" srcOrd="1" destOrd="0" presId="urn:microsoft.com/office/officeart/2005/8/layout/radial1"/>
    <dgm:cxn modelId="{87680860-91AB-44D7-8EC5-B6C313DB5CC5}" type="presOf" srcId="{9CBFDB27-6531-4A3D-A493-46D015A19A1F}" destId="{CCC80D91-BE8D-4D88-9AE4-AF1D643D94F9}" srcOrd="0" destOrd="0" presId="urn:microsoft.com/office/officeart/2005/8/layout/radial1"/>
    <dgm:cxn modelId="{2FF9CE62-2C9F-473A-AA90-82201CFCE008}" srcId="{C60320CB-1F25-48A5-92C2-B0418EADAAB0}" destId="{4B1DEC3D-7567-4EE7-BAD8-83DF62A5DF22}" srcOrd="6" destOrd="0" parTransId="{54B30DDF-9992-4F02-A82D-322AF962E94A}" sibTransId="{EB48FEC9-35CD-47A3-B96F-6850250A0434}"/>
    <dgm:cxn modelId="{CFF01B54-EBA1-4278-A12F-296C7353AC96}" type="presOf" srcId="{CC9C8D71-BC0C-457E-AD49-F068DCD5C943}" destId="{E74C73CF-B124-4FC0-BCC8-8596E012A1FF}" srcOrd="0" destOrd="0" presId="urn:microsoft.com/office/officeart/2005/8/layout/radial1"/>
    <dgm:cxn modelId="{0AA4F291-0BB5-4D75-9C01-53842D0AC145}" type="presOf" srcId="{AFA313AC-FD09-49E4-9A18-B6F54C1153E5}" destId="{58D6DD3C-BF4D-4914-AF9A-3B388BB7F14C}" srcOrd="1" destOrd="0" presId="urn:microsoft.com/office/officeart/2005/8/layout/radial1"/>
    <dgm:cxn modelId="{38A15966-7221-4462-9E5F-2D1433EAD116}" srcId="{C60320CB-1F25-48A5-92C2-B0418EADAAB0}" destId="{F98400D7-CCC3-463B-9FDD-1EBA34FD3113}" srcOrd="1" destOrd="0" parTransId="{CC9C8D71-BC0C-457E-AD49-F068DCD5C943}" sibTransId="{DEA6072F-9EFC-42A7-8ABA-BBDBAC81B0F3}"/>
    <dgm:cxn modelId="{ED857510-AEEF-4420-97C5-C4E533EBE27F}" type="presOf" srcId="{555E5456-5420-4CBE-9E1D-DFC3C3312FC5}" destId="{E980D9C3-939B-4363-A385-20B9D13F0936}" srcOrd="1" destOrd="0" presId="urn:microsoft.com/office/officeart/2005/8/layout/radial1"/>
    <dgm:cxn modelId="{583EBE1E-C074-4816-9DC8-C481C69DBAEB}" type="presOf" srcId="{A0950758-8CE8-4C55-84F7-9219665B287B}" destId="{0B7E9166-C9AA-4FE1-9180-D928C384137A}" srcOrd="0" destOrd="0" presId="urn:microsoft.com/office/officeart/2005/8/layout/radial1"/>
    <dgm:cxn modelId="{88BCDD18-808C-4342-B7EF-9AE9CB090A65}" type="presOf" srcId="{94FA37AF-B174-4930-B9F0-1CEA57C692D8}" destId="{AE7C983D-2675-418B-8D7D-8E15E591C15E}" srcOrd="1" destOrd="0" presId="urn:microsoft.com/office/officeart/2005/8/layout/radial1"/>
    <dgm:cxn modelId="{653E39F3-FAFD-4BBE-8C38-6B927AAD93BE}" type="presOf" srcId="{7DFFDEDC-C315-4FFE-A555-3AE299876863}" destId="{A2507F68-1661-409B-8A78-440C5EC021FC}" srcOrd="0" destOrd="0" presId="urn:microsoft.com/office/officeart/2005/8/layout/radial1"/>
    <dgm:cxn modelId="{2A8C7C24-13F0-4D74-9CAB-22BE5414BE0F}" type="presOf" srcId="{19FD6EAB-312E-444E-B6E2-AB2E4FCC233F}" destId="{BE732058-A281-4ED7-AA99-B634E9432796}" srcOrd="1" destOrd="0" presId="urn:microsoft.com/office/officeart/2005/8/layout/radial1"/>
    <dgm:cxn modelId="{85FC3B02-2719-4846-83B4-6E7A37D3CC65}" type="presOf" srcId="{4B1DEC3D-7567-4EE7-BAD8-83DF62A5DF22}" destId="{2C3B6258-D9BA-423A-8699-034FA649EF28}" srcOrd="0" destOrd="0" presId="urn:microsoft.com/office/officeart/2005/8/layout/radial1"/>
    <dgm:cxn modelId="{6E571B1B-9DEB-4657-9B75-3E78E4167BA7}" type="presOf" srcId="{8BB80899-C8C0-493F-AD52-9E9D2F7145D1}" destId="{0CD0B715-AE4A-4C81-8319-99193347129E}" srcOrd="1" destOrd="0" presId="urn:microsoft.com/office/officeart/2005/8/layout/radial1"/>
    <dgm:cxn modelId="{40345598-ACD6-4665-9E71-770B79F27B54}" srcId="{C60320CB-1F25-48A5-92C2-B0418EADAAB0}" destId="{88CDD2B8-10E4-41E5-8493-8CABEFC25666}" srcOrd="3" destOrd="0" parTransId="{94FA37AF-B174-4930-B9F0-1CEA57C692D8}" sibTransId="{DE36ED03-148E-4E5E-9419-53783CAEAC65}"/>
    <dgm:cxn modelId="{6D9C9DE7-F898-4037-892F-19705D529DD9}" type="presOf" srcId="{F98400D7-CCC3-463B-9FDD-1EBA34FD3113}" destId="{18E5A505-1CA1-4F0D-AEC3-73AB1209A8DE}" srcOrd="0" destOrd="0" presId="urn:microsoft.com/office/officeart/2005/8/layout/radial1"/>
    <dgm:cxn modelId="{C522FD43-8F18-40E9-9567-F691EB4B005A}" type="presOf" srcId="{54B30DDF-9992-4F02-A82D-322AF962E94A}" destId="{5AFD866C-E980-475B-9E87-7C2C7674E2BC}" srcOrd="0" destOrd="0" presId="urn:microsoft.com/office/officeart/2005/8/layout/radial1"/>
    <dgm:cxn modelId="{1B206795-EB8A-4E1F-B6D8-E29E00E8876C}" srcId="{C60320CB-1F25-48A5-92C2-B0418EADAAB0}" destId="{C237CB82-3468-461E-B7EA-7D5D28481C22}" srcOrd="8" destOrd="0" parTransId="{555E5456-5420-4CBE-9E1D-DFC3C3312FC5}" sibTransId="{BD77059F-EA96-4247-9251-E529B91E709C}"/>
    <dgm:cxn modelId="{E6812046-CF35-4D82-9E99-D7C2A611FEBC}" type="presOf" srcId="{10E38A99-97F4-4127-BA91-073189F3BA63}" destId="{3BA450B3-4035-4083-AFD4-90D866B207A0}" srcOrd="0" destOrd="0" presId="urn:microsoft.com/office/officeart/2005/8/layout/radial1"/>
    <dgm:cxn modelId="{76BDC62B-ECF0-40FF-9509-EEF4DF51A22E}" type="presOf" srcId="{88CDD2B8-10E4-41E5-8493-8CABEFC25666}" destId="{8E03C1DA-2A73-463F-8775-E9379491F9CF}" srcOrd="0" destOrd="0" presId="urn:microsoft.com/office/officeart/2005/8/layout/radial1"/>
    <dgm:cxn modelId="{DF5388E0-B318-422E-A96C-075E892E1472}" type="presOf" srcId="{6C6508E0-6B2A-41D9-9E2C-2DA1AAB13A5D}" destId="{22226841-35FD-4C56-B833-9F2A501A1604}" srcOrd="0" destOrd="0" presId="urn:microsoft.com/office/officeart/2005/8/layout/radial1"/>
    <dgm:cxn modelId="{189E6E49-DDE1-47E5-8641-A9A8A668AF3F}" type="presOf" srcId="{10E38A99-97F4-4127-BA91-073189F3BA63}" destId="{80A87183-584E-4632-87EC-E608DEE79FB3}" srcOrd="1" destOrd="0" presId="urn:microsoft.com/office/officeart/2005/8/layout/radial1"/>
    <dgm:cxn modelId="{E945D53E-F87A-4AA0-94B3-11D87C633130}" srcId="{9E19100F-B0BF-44DD-8C06-D889C169F8DF}" destId="{C60320CB-1F25-48A5-92C2-B0418EADAAB0}" srcOrd="0" destOrd="0" parTransId="{87852AC9-6584-4002-9328-3CCED89B76DD}" sibTransId="{59C2266E-FF12-4DD7-BEBE-1C7E11DB0B43}"/>
    <dgm:cxn modelId="{3360D664-55AC-4FDF-861C-1D660A9F029B}" type="presOf" srcId="{C237CB82-3468-461E-B7EA-7D5D28481C22}" destId="{AE28C072-E414-44D3-9A58-DF7B14B1142A}" srcOrd="0" destOrd="0" presId="urn:microsoft.com/office/officeart/2005/8/layout/radial1"/>
    <dgm:cxn modelId="{270A40A6-0054-432B-A86F-B3EE5E895938}" type="presOf" srcId="{AFA313AC-FD09-49E4-9A18-B6F54C1153E5}" destId="{39F6148E-CD4F-4B1E-A8E0-9816FC785B9B}" srcOrd="0" destOrd="0" presId="urn:microsoft.com/office/officeart/2005/8/layout/radial1"/>
    <dgm:cxn modelId="{88961E69-719A-4F72-B6EE-8F373615D112}" srcId="{C60320CB-1F25-48A5-92C2-B0418EADAAB0}" destId="{7DFFDEDC-C315-4FFE-A555-3AE299876863}" srcOrd="7" destOrd="0" parTransId="{19FD6EAB-312E-444E-B6E2-AB2E4FCC233F}" sibTransId="{1D4BD606-AFE8-4289-9DDA-3ACD78CE0607}"/>
    <dgm:cxn modelId="{A9504F84-33BF-4E12-B8B9-180D00F9CA50}" type="presOf" srcId="{8BB80899-C8C0-493F-AD52-9E9D2F7145D1}" destId="{E1D61436-90BF-473D-80B7-83136C1D3894}" srcOrd="0" destOrd="0" presId="urn:microsoft.com/office/officeart/2005/8/layout/radial1"/>
    <dgm:cxn modelId="{73E81E57-87B4-421B-A77C-5C01E81B4201}" type="presOf" srcId="{54B30DDF-9992-4F02-A82D-322AF962E94A}" destId="{433DF558-7AC0-42B1-ABA9-EE3B54BB3C60}" srcOrd="1" destOrd="0" presId="urn:microsoft.com/office/officeart/2005/8/layout/radial1"/>
    <dgm:cxn modelId="{E6515667-511F-4487-8DE0-4E9C690D5937}" type="presOf" srcId="{555E5456-5420-4CBE-9E1D-DFC3C3312FC5}" destId="{3615E2BA-946A-4A0B-83C4-15EA6F2DE512}" srcOrd="0" destOrd="0" presId="urn:microsoft.com/office/officeart/2005/8/layout/radial1"/>
    <dgm:cxn modelId="{5ED1C8D3-63B4-4E3D-A30D-2B68F3BCA6C1}" type="presOf" srcId="{19FD6EAB-312E-444E-B6E2-AB2E4FCC233F}" destId="{DF3D8897-741A-4ABC-BC83-0BDCF70CFBB1}" srcOrd="0" destOrd="0" presId="urn:microsoft.com/office/officeart/2005/8/layout/radial1"/>
    <dgm:cxn modelId="{51D3AAE5-5564-4D75-B433-3D84CBE9B874}" type="presOf" srcId="{9E19100F-B0BF-44DD-8C06-D889C169F8DF}" destId="{35248CE1-0910-4504-96E6-FCEA61E18D5F}" srcOrd="0" destOrd="0" presId="urn:microsoft.com/office/officeart/2005/8/layout/radial1"/>
    <dgm:cxn modelId="{6AE3B413-2EE3-4E99-A7F1-9BEBDD202D06}" type="presOf" srcId="{0AF5634C-2751-4121-8AB9-3DC0B650B397}" destId="{A452ACDA-94EE-463E-98CE-F610B0C6FA10}" srcOrd="0" destOrd="0" presId="urn:microsoft.com/office/officeart/2005/8/layout/radial1"/>
    <dgm:cxn modelId="{FE997C20-3808-4491-8902-A9C199E63BEE}" type="presOf" srcId="{C60320CB-1F25-48A5-92C2-B0418EADAAB0}" destId="{D17814FA-AB02-4B7E-B2A6-9178BA235992}" srcOrd="0" destOrd="0" presId="urn:microsoft.com/office/officeart/2005/8/layout/radial1"/>
    <dgm:cxn modelId="{97447B27-5A6D-420F-8D60-71B4E2E5F3E8}" type="presOf" srcId="{94FA37AF-B174-4930-B9F0-1CEA57C692D8}" destId="{2E035151-0837-4912-BCD4-B043CBAAA4DF}" srcOrd="0" destOrd="0" presId="urn:microsoft.com/office/officeart/2005/8/layout/radial1"/>
    <dgm:cxn modelId="{D2C0BB4F-D977-4C7F-8BC9-5803E5AE0510}" srcId="{C60320CB-1F25-48A5-92C2-B0418EADAAB0}" destId="{13959D20-38DF-4C1D-8E71-EEF933816984}" srcOrd="4" destOrd="0" parTransId="{6C6508E0-6B2A-41D9-9E2C-2DA1AAB13A5D}" sibTransId="{F2BEA626-9533-4DF1-A698-C3B638F004E6}"/>
    <dgm:cxn modelId="{F5304551-E868-4541-BEB9-76A1A1A119D3}" srcId="{C60320CB-1F25-48A5-92C2-B0418EADAAB0}" destId="{0AF5634C-2751-4121-8AB9-3DC0B650B397}" srcOrd="2" destOrd="0" parTransId="{10E38A99-97F4-4127-BA91-073189F3BA63}" sibTransId="{1D5D9D84-114F-4F78-A3C9-03405152A9CF}"/>
    <dgm:cxn modelId="{2FD50723-FB79-432C-9078-6434B76FE722}" type="presOf" srcId="{6C6508E0-6B2A-41D9-9E2C-2DA1AAB13A5D}" destId="{8F7C4DF0-B816-4A86-B5B9-A32D192136BC}" srcOrd="1" destOrd="0" presId="urn:microsoft.com/office/officeart/2005/8/layout/radial1"/>
    <dgm:cxn modelId="{3CD23026-7A18-4D10-85EB-7D1D8DC18FB0}" type="presOf" srcId="{13959D20-38DF-4C1D-8E71-EEF933816984}" destId="{D8B182E9-B2E9-4313-8AB8-46BD565A91BC}" srcOrd="0" destOrd="0" presId="urn:microsoft.com/office/officeart/2005/8/layout/radial1"/>
    <dgm:cxn modelId="{C927AFB0-A0D4-4F9C-AE56-C1C65D67453E}" srcId="{C60320CB-1F25-48A5-92C2-B0418EADAAB0}" destId="{9CBFDB27-6531-4A3D-A493-46D015A19A1F}" srcOrd="0" destOrd="0" parTransId="{AFA313AC-FD09-49E4-9A18-B6F54C1153E5}" sibTransId="{519B335E-4CF7-4F56-89FC-0AC087DFEDBC}"/>
    <dgm:cxn modelId="{0A60B2D5-C51B-46D2-BDA7-78EB188EA216}" type="presParOf" srcId="{35248CE1-0910-4504-96E6-FCEA61E18D5F}" destId="{D17814FA-AB02-4B7E-B2A6-9178BA235992}" srcOrd="0" destOrd="0" presId="urn:microsoft.com/office/officeart/2005/8/layout/radial1"/>
    <dgm:cxn modelId="{AC8A237E-6C72-4B61-8897-669DED40C805}" type="presParOf" srcId="{35248CE1-0910-4504-96E6-FCEA61E18D5F}" destId="{39F6148E-CD4F-4B1E-A8E0-9816FC785B9B}" srcOrd="1" destOrd="0" presId="urn:microsoft.com/office/officeart/2005/8/layout/radial1"/>
    <dgm:cxn modelId="{A2CED6D1-27EA-49DA-9CA4-9152A5587CD1}" type="presParOf" srcId="{39F6148E-CD4F-4B1E-A8E0-9816FC785B9B}" destId="{58D6DD3C-BF4D-4914-AF9A-3B388BB7F14C}" srcOrd="0" destOrd="0" presId="urn:microsoft.com/office/officeart/2005/8/layout/radial1"/>
    <dgm:cxn modelId="{B9A1CAAA-EC83-442A-BBBC-E3E425E2662C}" type="presParOf" srcId="{35248CE1-0910-4504-96E6-FCEA61E18D5F}" destId="{CCC80D91-BE8D-4D88-9AE4-AF1D643D94F9}" srcOrd="2" destOrd="0" presId="urn:microsoft.com/office/officeart/2005/8/layout/radial1"/>
    <dgm:cxn modelId="{DAB85D73-9432-4AA8-B1B6-6EF86B785BFB}" type="presParOf" srcId="{35248CE1-0910-4504-96E6-FCEA61E18D5F}" destId="{E74C73CF-B124-4FC0-BCC8-8596E012A1FF}" srcOrd="3" destOrd="0" presId="urn:microsoft.com/office/officeart/2005/8/layout/radial1"/>
    <dgm:cxn modelId="{4F91EAD9-B96F-446F-9AA3-50FCF206DEF1}" type="presParOf" srcId="{E74C73CF-B124-4FC0-BCC8-8596E012A1FF}" destId="{ACC49EA5-3C74-465F-A1B1-D83169307E0B}" srcOrd="0" destOrd="0" presId="urn:microsoft.com/office/officeart/2005/8/layout/radial1"/>
    <dgm:cxn modelId="{C28F834E-95B6-45A6-84FD-A79B91706E8D}" type="presParOf" srcId="{35248CE1-0910-4504-96E6-FCEA61E18D5F}" destId="{18E5A505-1CA1-4F0D-AEC3-73AB1209A8DE}" srcOrd="4" destOrd="0" presId="urn:microsoft.com/office/officeart/2005/8/layout/radial1"/>
    <dgm:cxn modelId="{E1C7AB99-FDCE-4078-9ABD-0F8CA379BBC8}" type="presParOf" srcId="{35248CE1-0910-4504-96E6-FCEA61E18D5F}" destId="{3BA450B3-4035-4083-AFD4-90D866B207A0}" srcOrd="5" destOrd="0" presId="urn:microsoft.com/office/officeart/2005/8/layout/radial1"/>
    <dgm:cxn modelId="{8A04F4D1-5B3C-450E-971F-BC6C35BE21BF}" type="presParOf" srcId="{3BA450B3-4035-4083-AFD4-90D866B207A0}" destId="{80A87183-584E-4632-87EC-E608DEE79FB3}" srcOrd="0" destOrd="0" presId="urn:microsoft.com/office/officeart/2005/8/layout/radial1"/>
    <dgm:cxn modelId="{A3DA7CC2-1186-499B-9087-E369AA1C23A9}" type="presParOf" srcId="{35248CE1-0910-4504-96E6-FCEA61E18D5F}" destId="{A452ACDA-94EE-463E-98CE-F610B0C6FA10}" srcOrd="6" destOrd="0" presId="urn:microsoft.com/office/officeart/2005/8/layout/radial1"/>
    <dgm:cxn modelId="{77A38C32-7F2A-4AB7-A49B-792D7859932D}" type="presParOf" srcId="{35248CE1-0910-4504-96E6-FCEA61E18D5F}" destId="{2E035151-0837-4912-BCD4-B043CBAAA4DF}" srcOrd="7" destOrd="0" presId="urn:microsoft.com/office/officeart/2005/8/layout/radial1"/>
    <dgm:cxn modelId="{4B32D9C0-4CA0-47AA-9D80-2EBA19DC9BC7}" type="presParOf" srcId="{2E035151-0837-4912-BCD4-B043CBAAA4DF}" destId="{AE7C983D-2675-418B-8D7D-8E15E591C15E}" srcOrd="0" destOrd="0" presId="urn:microsoft.com/office/officeart/2005/8/layout/radial1"/>
    <dgm:cxn modelId="{C4CA8667-8C4A-43B9-B5F8-C7FE27B939E2}" type="presParOf" srcId="{35248CE1-0910-4504-96E6-FCEA61E18D5F}" destId="{8E03C1DA-2A73-463F-8775-E9379491F9CF}" srcOrd="8" destOrd="0" presId="urn:microsoft.com/office/officeart/2005/8/layout/radial1"/>
    <dgm:cxn modelId="{DDF72F70-EDE0-4599-A4F2-B192AEFCD521}" type="presParOf" srcId="{35248CE1-0910-4504-96E6-FCEA61E18D5F}" destId="{22226841-35FD-4C56-B833-9F2A501A1604}" srcOrd="9" destOrd="0" presId="urn:microsoft.com/office/officeart/2005/8/layout/radial1"/>
    <dgm:cxn modelId="{26EF152D-2433-470E-AC9F-37A09C8768FA}" type="presParOf" srcId="{22226841-35FD-4C56-B833-9F2A501A1604}" destId="{8F7C4DF0-B816-4A86-B5B9-A32D192136BC}" srcOrd="0" destOrd="0" presId="urn:microsoft.com/office/officeart/2005/8/layout/radial1"/>
    <dgm:cxn modelId="{8714D64D-455E-4974-896F-7BDD21F1B493}" type="presParOf" srcId="{35248CE1-0910-4504-96E6-FCEA61E18D5F}" destId="{D8B182E9-B2E9-4313-8AB8-46BD565A91BC}" srcOrd="10" destOrd="0" presId="urn:microsoft.com/office/officeart/2005/8/layout/radial1"/>
    <dgm:cxn modelId="{908B8E37-BDF8-4AB8-A9BE-FB0304FDBDB8}" type="presParOf" srcId="{35248CE1-0910-4504-96E6-FCEA61E18D5F}" destId="{E1D61436-90BF-473D-80B7-83136C1D3894}" srcOrd="11" destOrd="0" presId="urn:microsoft.com/office/officeart/2005/8/layout/radial1"/>
    <dgm:cxn modelId="{0855236F-36C7-4D29-A7AF-C4A8646DA16B}" type="presParOf" srcId="{E1D61436-90BF-473D-80B7-83136C1D3894}" destId="{0CD0B715-AE4A-4C81-8319-99193347129E}" srcOrd="0" destOrd="0" presId="urn:microsoft.com/office/officeart/2005/8/layout/radial1"/>
    <dgm:cxn modelId="{E442D41F-57C6-40E2-8665-68935B2B1B3A}" type="presParOf" srcId="{35248CE1-0910-4504-96E6-FCEA61E18D5F}" destId="{0B7E9166-C9AA-4FE1-9180-D928C384137A}" srcOrd="12" destOrd="0" presId="urn:microsoft.com/office/officeart/2005/8/layout/radial1"/>
    <dgm:cxn modelId="{703CDB39-218C-4D5D-8664-799645402E21}" type="presParOf" srcId="{35248CE1-0910-4504-96E6-FCEA61E18D5F}" destId="{5AFD866C-E980-475B-9E87-7C2C7674E2BC}" srcOrd="13" destOrd="0" presId="urn:microsoft.com/office/officeart/2005/8/layout/radial1"/>
    <dgm:cxn modelId="{49E54606-98EE-42E4-918C-DF52942CA6DA}" type="presParOf" srcId="{5AFD866C-E980-475B-9E87-7C2C7674E2BC}" destId="{433DF558-7AC0-42B1-ABA9-EE3B54BB3C60}" srcOrd="0" destOrd="0" presId="urn:microsoft.com/office/officeart/2005/8/layout/radial1"/>
    <dgm:cxn modelId="{D24DA1A3-2906-4702-A4FB-5860156E12AE}" type="presParOf" srcId="{35248CE1-0910-4504-96E6-FCEA61E18D5F}" destId="{2C3B6258-D9BA-423A-8699-034FA649EF28}" srcOrd="14" destOrd="0" presId="urn:microsoft.com/office/officeart/2005/8/layout/radial1"/>
    <dgm:cxn modelId="{C7F14D2D-83B8-49B7-B20A-E67964319CE3}" type="presParOf" srcId="{35248CE1-0910-4504-96E6-FCEA61E18D5F}" destId="{DF3D8897-741A-4ABC-BC83-0BDCF70CFBB1}" srcOrd="15" destOrd="0" presId="urn:microsoft.com/office/officeart/2005/8/layout/radial1"/>
    <dgm:cxn modelId="{C866576E-1513-4ED1-A114-FBCF859D30B8}" type="presParOf" srcId="{DF3D8897-741A-4ABC-BC83-0BDCF70CFBB1}" destId="{BE732058-A281-4ED7-AA99-B634E9432796}" srcOrd="0" destOrd="0" presId="urn:microsoft.com/office/officeart/2005/8/layout/radial1"/>
    <dgm:cxn modelId="{D19C1340-6E2F-49F0-9827-EB5E065749BE}" type="presParOf" srcId="{35248CE1-0910-4504-96E6-FCEA61E18D5F}" destId="{A2507F68-1661-409B-8A78-440C5EC021FC}" srcOrd="16" destOrd="0" presId="urn:microsoft.com/office/officeart/2005/8/layout/radial1"/>
    <dgm:cxn modelId="{4D4CFE52-F8F1-42C1-93A0-DC32E8883FB5}" type="presParOf" srcId="{35248CE1-0910-4504-96E6-FCEA61E18D5F}" destId="{3615E2BA-946A-4A0B-83C4-15EA6F2DE512}" srcOrd="17" destOrd="0" presId="urn:microsoft.com/office/officeart/2005/8/layout/radial1"/>
    <dgm:cxn modelId="{AED56FDE-529A-43F5-BEF0-AE51898D6F52}" type="presParOf" srcId="{3615E2BA-946A-4A0B-83C4-15EA6F2DE512}" destId="{E980D9C3-939B-4363-A385-20B9D13F0936}" srcOrd="0" destOrd="0" presId="urn:microsoft.com/office/officeart/2005/8/layout/radial1"/>
    <dgm:cxn modelId="{C11F38BE-20EF-4A87-B88A-3652364E6CDF}" type="presParOf" srcId="{35248CE1-0910-4504-96E6-FCEA61E18D5F}" destId="{AE28C072-E414-44D3-9A58-DF7B14B1142A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98CB9-36C0-4878-82A5-4C69D73E89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5C888-9E42-4896-B382-55950AD9ACD9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State</a:t>
          </a:r>
          <a:endParaRPr lang="en-US" dirty="0">
            <a:solidFill>
              <a:schemeClr val="tx1"/>
            </a:solidFill>
          </a:endParaRPr>
        </a:p>
      </dgm:t>
    </dgm:pt>
    <dgm:pt modelId="{6D752DE2-1CEA-49BF-8484-DA903B6D911D}" type="parTrans" cxnId="{A950E8E4-2BF9-4CA0-86DD-D7CED8101400}">
      <dgm:prSet/>
      <dgm:spPr>
        <a:ln w="38100">
          <a:headEnd type="triangle"/>
          <a:tailEnd type="triangle"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AA01C4-6940-4029-8BA2-D086203A661E}" type="sibTrans" cxnId="{A950E8E4-2BF9-4CA0-86DD-D7CED81014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DA3887-4067-4176-BA8B-67A8E8DF7DD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Zone </a:t>
          </a:r>
          <a:endParaRPr lang="en-US" dirty="0">
            <a:solidFill>
              <a:schemeClr val="tx1"/>
            </a:solidFill>
          </a:endParaRPr>
        </a:p>
      </dgm:t>
    </dgm:pt>
    <dgm:pt modelId="{BEF7E1CD-CA6F-4A9F-AF49-31B118A33DB2}" type="parTrans" cxnId="{01EEC14B-1FA5-43F2-8905-6F51D941ADE0}">
      <dgm:prSet/>
      <dgm:spPr>
        <a:ln w="76200">
          <a:tailEnd type="triangle"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675EB8-727A-4DEC-B7FA-05BFD5492D5B}" type="sibTrans" cxnId="{01EEC14B-1FA5-43F2-8905-6F51D941AD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319C74-FF28-4422-BA2D-BFEC6FDAC187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Woreda  (District)</a:t>
          </a:r>
          <a:endParaRPr lang="en-US" dirty="0">
            <a:solidFill>
              <a:schemeClr val="tx1"/>
            </a:solidFill>
          </a:endParaRPr>
        </a:p>
      </dgm:t>
    </dgm:pt>
    <dgm:pt modelId="{D598966B-A7B9-4693-B1EE-18B6BAE6601E}" type="parTrans" cxnId="{58CE1848-48AA-4514-8A88-A1C236BC62BC}">
      <dgm:prSet/>
      <dgm:spPr>
        <a:ln w="76200">
          <a:tailEnd type="triangle"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6119FA-3179-4B70-BC28-75FA663799E5}" type="sibTrans" cxnId="{58CE1848-48AA-4514-8A88-A1C236BC62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926601-C0A2-4027-A91C-720306F91EBD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Kebele  (County)</a:t>
          </a:r>
          <a:endParaRPr lang="en-US" dirty="0">
            <a:solidFill>
              <a:schemeClr val="tx1"/>
            </a:solidFill>
          </a:endParaRPr>
        </a:p>
      </dgm:t>
    </dgm:pt>
    <dgm:pt modelId="{7EA3290C-116C-4A31-8B27-CB4BD277A154}" type="parTrans" cxnId="{5D929B2C-9510-4B7F-8A0A-9EC9DDFD8D9C}">
      <dgm:prSet/>
      <dgm:spPr>
        <a:ln w="76200">
          <a:tailEnd type="triangle"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FEC654-CC0B-45B5-A4FB-DBCF3BCBB19A}" type="sibTrans" cxnId="{5D929B2C-9510-4B7F-8A0A-9EC9DDFD8D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76E16C-04BA-4A79-A7D5-419D399A23ED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Central Government</a:t>
          </a:r>
          <a:endParaRPr lang="en-US" dirty="0">
            <a:solidFill>
              <a:schemeClr val="tx1"/>
            </a:solidFill>
          </a:endParaRPr>
        </a:p>
      </dgm:t>
    </dgm:pt>
    <dgm:pt modelId="{B4B864B1-B88C-4312-A51F-AF32F0300E21}" type="sibTrans" cxnId="{F0ABBBAD-62B3-4DE7-93C3-FFC7CCFB54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41DD6D-EFB3-4A9B-AF79-F4FB48A2EC6A}" type="parTrans" cxnId="{F0ABBBAD-62B3-4DE7-93C3-FFC7CCFB54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A18EE1-6E7F-4E1F-B2FA-76AEE2FBA246}" type="pres">
      <dgm:prSet presAssocID="{31398CB9-36C0-4878-82A5-4C69D73E89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E73A18-FDC2-455D-885D-3F5977E7F5A3}" type="pres">
      <dgm:prSet presAssocID="{3D76E16C-04BA-4A79-A7D5-419D399A23ED}" presName="hierRoot1" presStyleCnt="0">
        <dgm:presLayoutVars>
          <dgm:hierBranch val="init"/>
        </dgm:presLayoutVars>
      </dgm:prSet>
      <dgm:spPr/>
    </dgm:pt>
    <dgm:pt modelId="{465A5BF4-2FCF-4955-A2DC-57E7D5CB1BB2}" type="pres">
      <dgm:prSet presAssocID="{3D76E16C-04BA-4A79-A7D5-419D399A23ED}" presName="rootComposite1" presStyleCnt="0"/>
      <dgm:spPr/>
    </dgm:pt>
    <dgm:pt modelId="{F54EE6A7-6593-4DF0-B53F-B51E1AE8B9DC}" type="pres">
      <dgm:prSet presAssocID="{3D76E16C-04BA-4A79-A7D5-419D399A23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DD3C8-B9D3-4C0C-94AC-EC55F7DC3244}" type="pres">
      <dgm:prSet presAssocID="{3D76E16C-04BA-4A79-A7D5-419D399A23E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C3FF1E1-22A5-45F6-A88C-F909BAE22E01}" type="pres">
      <dgm:prSet presAssocID="{3D76E16C-04BA-4A79-A7D5-419D399A23ED}" presName="hierChild2" presStyleCnt="0"/>
      <dgm:spPr/>
    </dgm:pt>
    <dgm:pt modelId="{024A9516-7043-4E0B-A578-E7EECA310BE6}" type="pres">
      <dgm:prSet presAssocID="{6D752DE2-1CEA-49BF-8484-DA903B6D911D}" presName="Name37" presStyleLbl="parChTrans1D2" presStyleIdx="0" presStyleCnt="1"/>
      <dgm:spPr/>
      <dgm:t>
        <a:bodyPr/>
        <a:lstStyle/>
        <a:p>
          <a:endParaRPr lang="en-US"/>
        </a:p>
      </dgm:t>
    </dgm:pt>
    <dgm:pt modelId="{07FD2419-E783-4A07-B84A-B546BF1B9F2E}" type="pres">
      <dgm:prSet presAssocID="{A7C5C888-9E42-4896-B382-55950AD9ACD9}" presName="hierRoot2" presStyleCnt="0">
        <dgm:presLayoutVars>
          <dgm:hierBranch/>
        </dgm:presLayoutVars>
      </dgm:prSet>
      <dgm:spPr/>
    </dgm:pt>
    <dgm:pt modelId="{E2703BB9-3596-4D31-BD9D-222C02A1C01B}" type="pres">
      <dgm:prSet presAssocID="{A7C5C888-9E42-4896-B382-55950AD9ACD9}" presName="rootComposite" presStyleCnt="0"/>
      <dgm:spPr/>
    </dgm:pt>
    <dgm:pt modelId="{5305F107-EFE9-4F3E-A1BF-E8B9105FBC80}" type="pres">
      <dgm:prSet presAssocID="{A7C5C888-9E42-4896-B382-55950AD9ACD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2640E6-2C77-4F92-9C5A-A65F0D492180}" type="pres">
      <dgm:prSet presAssocID="{A7C5C888-9E42-4896-B382-55950AD9ACD9}" presName="rootConnector" presStyleLbl="node2" presStyleIdx="0" presStyleCnt="1"/>
      <dgm:spPr/>
      <dgm:t>
        <a:bodyPr/>
        <a:lstStyle/>
        <a:p>
          <a:endParaRPr lang="en-US"/>
        </a:p>
      </dgm:t>
    </dgm:pt>
    <dgm:pt modelId="{D3F02DF4-92B3-49E2-8A29-1DF0446949AE}" type="pres">
      <dgm:prSet presAssocID="{A7C5C888-9E42-4896-B382-55950AD9ACD9}" presName="hierChild4" presStyleCnt="0"/>
      <dgm:spPr/>
    </dgm:pt>
    <dgm:pt modelId="{707DAED2-F889-4BA8-AB7A-6C18680523C9}" type="pres">
      <dgm:prSet presAssocID="{BEF7E1CD-CA6F-4A9F-AF49-31B118A33DB2}" presName="Name35" presStyleLbl="parChTrans1D3" presStyleIdx="0" presStyleCnt="1"/>
      <dgm:spPr/>
      <dgm:t>
        <a:bodyPr/>
        <a:lstStyle/>
        <a:p>
          <a:endParaRPr lang="en-US"/>
        </a:p>
      </dgm:t>
    </dgm:pt>
    <dgm:pt modelId="{976B3580-2406-4C9D-83D5-1FE4C8820D61}" type="pres">
      <dgm:prSet presAssocID="{5FDA3887-4067-4176-BA8B-67A8E8DF7DD0}" presName="hierRoot2" presStyleCnt="0">
        <dgm:presLayoutVars>
          <dgm:hierBranch/>
        </dgm:presLayoutVars>
      </dgm:prSet>
      <dgm:spPr/>
    </dgm:pt>
    <dgm:pt modelId="{E92EDDD2-A274-40EA-BD16-D57390A3F7AA}" type="pres">
      <dgm:prSet presAssocID="{5FDA3887-4067-4176-BA8B-67A8E8DF7DD0}" presName="rootComposite" presStyleCnt="0"/>
      <dgm:spPr/>
    </dgm:pt>
    <dgm:pt modelId="{5EE08D1B-930F-485B-B1AB-B7795FA2D869}" type="pres">
      <dgm:prSet presAssocID="{5FDA3887-4067-4176-BA8B-67A8E8DF7DD0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1ABCC6-0CC6-42E5-8308-CCF537DBFA70}" type="pres">
      <dgm:prSet presAssocID="{5FDA3887-4067-4176-BA8B-67A8E8DF7DD0}" presName="rootConnector" presStyleLbl="node3" presStyleIdx="0" presStyleCnt="1"/>
      <dgm:spPr/>
      <dgm:t>
        <a:bodyPr/>
        <a:lstStyle/>
        <a:p>
          <a:endParaRPr lang="en-US"/>
        </a:p>
      </dgm:t>
    </dgm:pt>
    <dgm:pt modelId="{64079E13-8419-48C0-83E8-CE18F67E903A}" type="pres">
      <dgm:prSet presAssocID="{5FDA3887-4067-4176-BA8B-67A8E8DF7DD0}" presName="hierChild4" presStyleCnt="0"/>
      <dgm:spPr/>
    </dgm:pt>
    <dgm:pt modelId="{23035D6E-1F07-46C1-B9DF-8340D36D703E}" type="pres">
      <dgm:prSet presAssocID="{D598966B-A7B9-4693-B1EE-18B6BAE6601E}" presName="Name35" presStyleLbl="parChTrans1D4" presStyleIdx="0" presStyleCnt="2"/>
      <dgm:spPr/>
      <dgm:t>
        <a:bodyPr/>
        <a:lstStyle/>
        <a:p>
          <a:endParaRPr lang="en-US"/>
        </a:p>
      </dgm:t>
    </dgm:pt>
    <dgm:pt modelId="{0DBD460B-5793-42A5-9506-BA7F5FD3357C}" type="pres">
      <dgm:prSet presAssocID="{B0319C74-FF28-4422-BA2D-BFEC6FDAC187}" presName="hierRoot2" presStyleCnt="0">
        <dgm:presLayoutVars>
          <dgm:hierBranch/>
        </dgm:presLayoutVars>
      </dgm:prSet>
      <dgm:spPr/>
    </dgm:pt>
    <dgm:pt modelId="{18E766EB-5AE9-43EA-B348-1311B7B1DA9E}" type="pres">
      <dgm:prSet presAssocID="{B0319C74-FF28-4422-BA2D-BFEC6FDAC187}" presName="rootComposite" presStyleCnt="0"/>
      <dgm:spPr/>
    </dgm:pt>
    <dgm:pt modelId="{AE7B46AE-B193-4E0F-978F-3767DC05E4CA}" type="pres">
      <dgm:prSet presAssocID="{B0319C74-FF28-4422-BA2D-BFEC6FDAC187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AF1C14-1F7D-4F24-9440-BD08C76C052F}" type="pres">
      <dgm:prSet presAssocID="{B0319C74-FF28-4422-BA2D-BFEC6FDAC187}" presName="rootConnector" presStyleLbl="node4" presStyleIdx="0" presStyleCnt="2"/>
      <dgm:spPr/>
      <dgm:t>
        <a:bodyPr/>
        <a:lstStyle/>
        <a:p>
          <a:endParaRPr lang="en-US"/>
        </a:p>
      </dgm:t>
    </dgm:pt>
    <dgm:pt modelId="{4B7FE623-552E-4F00-95D8-97D3FEC3CB48}" type="pres">
      <dgm:prSet presAssocID="{B0319C74-FF28-4422-BA2D-BFEC6FDAC187}" presName="hierChild4" presStyleCnt="0"/>
      <dgm:spPr/>
    </dgm:pt>
    <dgm:pt modelId="{51195DDF-0D08-48B7-80D8-64E397EFE35B}" type="pres">
      <dgm:prSet presAssocID="{7EA3290C-116C-4A31-8B27-CB4BD277A154}" presName="Name35" presStyleLbl="parChTrans1D4" presStyleIdx="1" presStyleCnt="2"/>
      <dgm:spPr/>
      <dgm:t>
        <a:bodyPr/>
        <a:lstStyle/>
        <a:p>
          <a:endParaRPr lang="en-US"/>
        </a:p>
      </dgm:t>
    </dgm:pt>
    <dgm:pt modelId="{BC653510-B630-4A0E-ABED-BFED1A3FEFBC}" type="pres">
      <dgm:prSet presAssocID="{E7926601-C0A2-4027-A91C-720306F91EBD}" presName="hierRoot2" presStyleCnt="0">
        <dgm:presLayoutVars>
          <dgm:hierBranch val="init"/>
        </dgm:presLayoutVars>
      </dgm:prSet>
      <dgm:spPr/>
    </dgm:pt>
    <dgm:pt modelId="{48951044-418F-43D8-9B58-B69206BE4B68}" type="pres">
      <dgm:prSet presAssocID="{E7926601-C0A2-4027-A91C-720306F91EBD}" presName="rootComposite" presStyleCnt="0"/>
      <dgm:spPr/>
    </dgm:pt>
    <dgm:pt modelId="{E7E8943E-D33E-46A1-9D14-CA1378492699}" type="pres">
      <dgm:prSet presAssocID="{E7926601-C0A2-4027-A91C-720306F91EBD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FD6C3-515E-41FD-BA25-B3629933F1FF}" type="pres">
      <dgm:prSet presAssocID="{E7926601-C0A2-4027-A91C-720306F91EBD}" presName="rootConnector" presStyleLbl="node4" presStyleIdx="1" presStyleCnt="2"/>
      <dgm:spPr/>
      <dgm:t>
        <a:bodyPr/>
        <a:lstStyle/>
        <a:p>
          <a:endParaRPr lang="en-US"/>
        </a:p>
      </dgm:t>
    </dgm:pt>
    <dgm:pt modelId="{8120B970-AE8F-483C-81D3-11C1F4ACFD42}" type="pres">
      <dgm:prSet presAssocID="{E7926601-C0A2-4027-A91C-720306F91EBD}" presName="hierChild4" presStyleCnt="0"/>
      <dgm:spPr/>
    </dgm:pt>
    <dgm:pt modelId="{6DF4F644-CB98-4E7F-AB57-B9E93809AB04}" type="pres">
      <dgm:prSet presAssocID="{E7926601-C0A2-4027-A91C-720306F91EBD}" presName="hierChild5" presStyleCnt="0"/>
      <dgm:spPr/>
    </dgm:pt>
    <dgm:pt modelId="{64FC0D2B-B859-4173-95DD-AF22D0993840}" type="pres">
      <dgm:prSet presAssocID="{B0319C74-FF28-4422-BA2D-BFEC6FDAC187}" presName="hierChild5" presStyleCnt="0"/>
      <dgm:spPr/>
    </dgm:pt>
    <dgm:pt modelId="{F7105752-28BD-4109-94BC-C2D2701B80CC}" type="pres">
      <dgm:prSet presAssocID="{5FDA3887-4067-4176-BA8B-67A8E8DF7DD0}" presName="hierChild5" presStyleCnt="0"/>
      <dgm:spPr/>
    </dgm:pt>
    <dgm:pt modelId="{69C91225-CFD0-4D98-8995-4CFAEA70DA44}" type="pres">
      <dgm:prSet presAssocID="{A7C5C888-9E42-4896-B382-55950AD9ACD9}" presName="hierChild5" presStyleCnt="0"/>
      <dgm:spPr/>
    </dgm:pt>
    <dgm:pt modelId="{4E1547C4-A3CD-477C-8367-74C9D53E0C8B}" type="pres">
      <dgm:prSet presAssocID="{3D76E16C-04BA-4A79-A7D5-419D399A23ED}" presName="hierChild3" presStyleCnt="0"/>
      <dgm:spPr/>
    </dgm:pt>
  </dgm:ptLst>
  <dgm:cxnLst>
    <dgm:cxn modelId="{64471266-EC85-4025-8980-285F433B53C2}" type="presOf" srcId="{E7926601-C0A2-4027-A91C-720306F91EBD}" destId="{CEBFD6C3-515E-41FD-BA25-B3629933F1FF}" srcOrd="1" destOrd="0" presId="urn:microsoft.com/office/officeart/2005/8/layout/orgChart1"/>
    <dgm:cxn modelId="{E71A33ED-ACBC-4596-9A66-C73CBE0D8B3F}" type="presOf" srcId="{E7926601-C0A2-4027-A91C-720306F91EBD}" destId="{E7E8943E-D33E-46A1-9D14-CA1378492699}" srcOrd="0" destOrd="0" presId="urn:microsoft.com/office/officeart/2005/8/layout/orgChart1"/>
    <dgm:cxn modelId="{AE8493EC-4A60-46C5-9FCC-CC0FFACFF0D1}" type="presOf" srcId="{3D76E16C-04BA-4A79-A7D5-419D399A23ED}" destId="{F54EE6A7-6593-4DF0-B53F-B51E1AE8B9DC}" srcOrd="0" destOrd="0" presId="urn:microsoft.com/office/officeart/2005/8/layout/orgChart1"/>
    <dgm:cxn modelId="{58CE1848-48AA-4514-8A88-A1C236BC62BC}" srcId="{5FDA3887-4067-4176-BA8B-67A8E8DF7DD0}" destId="{B0319C74-FF28-4422-BA2D-BFEC6FDAC187}" srcOrd="0" destOrd="0" parTransId="{D598966B-A7B9-4693-B1EE-18B6BAE6601E}" sibTransId="{C66119FA-3179-4B70-BC28-75FA663799E5}"/>
    <dgm:cxn modelId="{A950E8E4-2BF9-4CA0-86DD-D7CED8101400}" srcId="{3D76E16C-04BA-4A79-A7D5-419D399A23ED}" destId="{A7C5C888-9E42-4896-B382-55950AD9ACD9}" srcOrd="0" destOrd="0" parTransId="{6D752DE2-1CEA-49BF-8484-DA903B6D911D}" sibTransId="{3DAA01C4-6940-4029-8BA2-D086203A661E}"/>
    <dgm:cxn modelId="{DA11DFA6-8BF9-4EB8-B705-3C15E2F3F728}" type="presOf" srcId="{5FDA3887-4067-4176-BA8B-67A8E8DF7DD0}" destId="{911ABCC6-0CC6-42E5-8308-CCF537DBFA70}" srcOrd="1" destOrd="0" presId="urn:microsoft.com/office/officeart/2005/8/layout/orgChart1"/>
    <dgm:cxn modelId="{9F5C35AA-629A-4832-8C73-6ECFC19933AD}" type="presOf" srcId="{3D76E16C-04BA-4A79-A7D5-419D399A23ED}" destId="{BE5DD3C8-B9D3-4C0C-94AC-EC55F7DC3244}" srcOrd="1" destOrd="0" presId="urn:microsoft.com/office/officeart/2005/8/layout/orgChart1"/>
    <dgm:cxn modelId="{8906BC1B-F31A-433D-A58D-7C8E3012192A}" type="presOf" srcId="{31398CB9-36C0-4878-82A5-4C69D73E89F5}" destId="{D6A18EE1-6E7F-4E1F-B2FA-76AEE2FBA246}" srcOrd="0" destOrd="0" presId="urn:microsoft.com/office/officeart/2005/8/layout/orgChart1"/>
    <dgm:cxn modelId="{10F785AA-F8C9-42E5-B0D1-E19C07568CD6}" type="presOf" srcId="{A7C5C888-9E42-4896-B382-55950AD9ACD9}" destId="{5305F107-EFE9-4F3E-A1BF-E8B9105FBC80}" srcOrd="0" destOrd="0" presId="urn:microsoft.com/office/officeart/2005/8/layout/orgChart1"/>
    <dgm:cxn modelId="{64475AEE-20B2-4BC0-957C-00BE42EDE612}" type="presOf" srcId="{B0319C74-FF28-4422-BA2D-BFEC6FDAC187}" destId="{AE7B46AE-B193-4E0F-978F-3767DC05E4CA}" srcOrd="0" destOrd="0" presId="urn:microsoft.com/office/officeart/2005/8/layout/orgChart1"/>
    <dgm:cxn modelId="{BBF05F55-5191-42CE-8007-0C037D92FD85}" type="presOf" srcId="{A7C5C888-9E42-4896-B382-55950AD9ACD9}" destId="{2C2640E6-2C77-4F92-9C5A-A65F0D492180}" srcOrd="1" destOrd="0" presId="urn:microsoft.com/office/officeart/2005/8/layout/orgChart1"/>
    <dgm:cxn modelId="{5D929B2C-9510-4B7F-8A0A-9EC9DDFD8D9C}" srcId="{B0319C74-FF28-4422-BA2D-BFEC6FDAC187}" destId="{E7926601-C0A2-4027-A91C-720306F91EBD}" srcOrd="0" destOrd="0" parTransId="{7EA3290C-116C-4A31-8B27-CB4BD277A154}" sibTransId="{18FEC654-CC0B-45B5-A4FB-DBCF3BCBB19A}"/>
    <dgm:cxn modelId="{F65CD962-57D4-40DA-BE4E-978F37EC57E1}" type="presOf" srcId="{7EA3290C-116C-4A31-8B27-CB4BD277A154}" destId="{51195DDF-0D08-48B7-80D8-64E397EFE35B}" srcOrd="0" destOrd="0" presId="urn:microsoft.com/office/officeart/2005/8/layout/orgChart1"/>
    <dgm:cxn modelId="{71662E9C-D5B6-432C-A278-FF317CB59CE4}" type="presOf" srcId="{BEF7E1CD-CA6F-4A9F-AF49-31B118A33DB2}" destId="{707DAED2-F889-4BA8-AB7A-6C18680523C9}" srcOrd="0" destOrd="0" presId="urn:microsoft.com/office/officeart/2005/8/layout/orgChart1"/>
    <dgm:cxn modelId="{3886EB44-9E26-4A5D-B621-E69F633DD917}" type="presOf" srcId="{B0319C74-FF28-4422-BA2D-BFEC6FDAC187}" destId="{00AF1C14-1F7D-4F24-9440-BD08C76C052F}" srcOrd="1" destOrd="0" presId="urn:microsoft.com/office/officeart/2005/8/layout/orgChart1"/>
    <dgm:cxn modelId="{1A37373C-778C-44D6-BBDD-627A0F0373B5}" type="presOf" srcId="{D598966B-A7B9-4693-B1EE-18B6BAE6601E}" destId="{23035D6E-1F07-46C1-B9DF-8340D36D703E}" srcOrd="0" destOrd="0" presId="urn:microsoft.com/office/officeart/2005/8/layout/orgChart1"/>
    <dgm:cxn modelId="{8397456F-1DF4-4B9E-BFB4-F1F3A0D4EF04}" type="presOf" srcId="{6D752DE2-1CEA-49BF-8484-DA903B6D911D}" destId="{024A9516-7043-4E0B-A578-E7EECA310BE6}" srcOrd="0" destOrd="0" presId="urn:microsoft.com/office/officeart/2005/8/layout/orgChart1"/>
    <dgm:cxn modelId="{01EEC14B-1FA5-43F2-8905-6F51D941ADE0}" srcId="{A7C5C888-9E42-4896-B382-55950AD9ACD9}" destId="{5FDA3887-4067-4176-BA8B-67A8E8DF7DD0}" srcOrd="0" destOrd="0" parTransId="{BEF7E1CD-CA6F-4A9F-AF49-31B118A33DB2}" sibTransId="{82675EB8-727A-4DEC-B7FA-05BFD5492D5B}"/>
    <dgm:cxn modelId="{CB1ECDB7-7149-4D6C-8ED5-9867DC4FBB52}" type="presOf" srcId="{5FDA3887-4067-4176-BA8B-67A8E8DF7DD0}" destId="{5EE08D1B-930F-485B-B1AB-B7795FA2D869}" srcOrd="0" destOrd="0" presId="urn:microsoft.com/office/officeart/2005/8/layout/orgChart1"/>
    <dgm:cxn modelId="{F0ABBBAD-62B3-4DE7-93C3-FFC7CCFB54A6}" srcId="{31398CB9-36C0-4878-82A5-4C69D73E89F5}" destId="{3D76E16C-04BA-4A79-A7D5-419D399A23ED}" srcOrd="0" destOrd="0" parTransId="{3841DD6D-EFB3-4A9B-AF79-F4FB48A2EC6A}" sibTransId="{B4B864B1-B88C-4312-A51F-AF32F0300E21}"/>
    <dgm:cxn modelId="{5E375547-F5A8-483C-BF3E-39808FADE7DC}" type="presParOf" srcId="{D6A18EE1-6E7F-4E1F-B2FA-76AEE2FBA246}" destId="{41E73A18-FDC2-455D-885D-3F5977E7F5A3}" srcOrd="0" destOrd="0" presId="urn:microsoft.com/office/officeart/2005/8/layout/orgChart1"/>
    <dgm:cxn modelId="{4FA6C3BE-71F3-4776-BFFF-06BE51EEF0B8}" type="presParOf" srcId="{41E73A18-FDC2-455D-885D-3F5977E7F5A3}" destId="{465A5BF4-2FCF-4955-A2DC-57E7D5CB1BB2}" srcOrd="0" destOrd="0" presId="urn:microsoft.com/office/officeart/2005/8/layout/orgChart1"/>
    <dgm:cxn modelId="{C3F5072D-1705-4F26-A964-E9C3F17A2B76}" type="presParOf" srcId="{465A5BF4-2FCF-4955-A2DC-57E7D5CB1BB2}" destId="{F54EE6A7-6593-4DF0-B53F-B51E1AE8B9DC}" srcOrd="0" destOrd="0" presId="urn:microsoft.com/office/officeart/2005/8/layout/orgChart1"/>
    <dgm:cxn modelId="{FA6113AB-E5AE-420B-AF22-5B81A6F745B3}" type="presParOf" srcId="{465A5BF4-2FCF-4955-A2DC-57E7D5CB1BB2}" destId="{BE5DD3C8-B9D3-4C0C-94AC-EC55F7DC3244}" srcOrd="1" destOrd="0" presId="urn:microsoft.com/office/officeart/2005/8/layout/orgChart1"/>
    <dgm:cxn modelId="{04889B33-28D0-4069-9F74-ECD17377DFCD}" type="presParOf" srcId="{41E73A18-FDC2-455D-885D-3F5977E7F5A3}" destId="{BC3FF1E1-22A5-45F6-A88C-F909BAE22E01}" srcOrd="1" destOrd="0" presId="urn:microsoft.com/office/officeart/2005/8/layout/orgChart1"/>
    <dgm:cxn modelId="{0D6039CD-D7FB-415B-B4C9-6351B1B5D06D}" type="presParOf" srcId="{BC3FF1E1-22A5-45F6-A88C-F909BAE22E01}" destId="{024A9516-7043-4E0B-A578-E7EECA310BE6}" srcOrd="0" destOrd="0" presId="urn:microsoft.com/office/officeart/2005/8/layout/orgChart1"/>
    <dgm:cxn modelId="{177319B6-0149-4893-B835-0197B4976450}" type="presParOf" srcId="{BC3FF1E1-22A5-45F6-A88C-F909BAE22E01}" destId="{07FD2419-E783-4A07-B84A-B546BF1B9F2E}" srcOrd="1" destOrd="0" presId="urn:microsoft.com/office/officeart/2005/8/layout/orgChart1"/>
    <dgm:cxn modelId="{4BC89735-AFD7-49FA-BB54-D126637D55CA}" type="presParOf" srcId="{07FD2419-E783-4A07-B84A-B546BF1B9F2E}" destId="{E2703BB9-3596-4D31-BD9D-222C02A1C01B}" srcOrd="0" destOrd="0" presId="urn:microsoft.com/office/officeart/2005/8/layout/orgChart1"/>
    <dgm:cxn modelId="{0D9DC040-D8FE-4594-BFDB-B4B855F8EBEF}" type="presParOf" srcId="{E2703BB9-3596-4D31-BD9D-222C02A1C01B}" destId="{5305F107-EFE9-4F3E-A1BF-E8B9105FBC80}" srcOrd="0" destOrd="0" presId="urn:microsoft.com/office/officeart/2005/8/layout/orgChart1"/>
    <dgm:cxn modelId="{58166DC4-61F8-4706-A73C-57EBE7073D52}" type="presParOf" srcId="{E2703BB9-3596-4D31-BD9D-222C02A1C01B}" destId="{2C2640E6-2C77-4F92-9C5A-A65F0D492180}" srcOrd="1" destOrd="0" presId="urn:microsoft.com/office/officeart/2005/8/layout/orgChart1"/>
    <dgm:cxn modelId="{890953E3-056E-464C-B9BD-C49F860856D2}" type="presParOf" srcId="{07FD2419-E783-4A07-B84A-B546BF1B9F2E}" destId="{D3F02DF4-92B3-49E2-8A29-1DF0446949AE}" srcOrd="1" destOrd="0" presId="urn:microsoft.com/office/officeart/2005/8/layout/orgChart1"/>
    <dgm:cxn modelId="{62ABE6F9-4EDC-49FF-871D-08B06326F11F}" type="presParOf" srcId="{D3F02DF4-92B3-49E2-8A29-1DF0446949AE}" destId="{707DAED2-F889-4BA8-AB7A-6C18680523C9}" srcOrd="0" destOrd="0" presId="urn:microsoft.com/office/officeart/2005/8/layout/orgChart1"/>
    <dgm:cxn modelId="{B659E993-3E67-4D08-B552-757E3A60FBB5}" type="presParOf" srcId="{D3F02DF4-92B3-49E2-8A29-1DF0446949AE}" destId="{976B3580-2406-4C9D-83D5-1FE4C8820D61}" srcOrd="1" destOrd="0" presId="urn:microsoft.com/office/officeart/2005/8/layout/orgChart1"/>
    <dgm:cxn modelId="{2D8FC7C9-9795-4FA4-9AFE-9DBA2D41462C}" type="presParOf" srcId="{976B3580-2406-4C9D-83D5-1FE4C8820D61}" destId="{E92EDDD2-A274-40EA-BD16-D57390A3F7AA}" srcOrd="0" destOrd="0" presId="urn:microsoft.com/office/officeart/2005/8/layout/orgChart1"/>
    <dgm:cxn modelId="{7A5669C1-5A69-4A49-A2CF-CE9A06B9EDB8}" type="presParOf" srcId="{E92EDDD2-A274-40EA-BD16-D57390A3F7AA}" destId="{5EE08D1B-930F-485B-B1AB-B7795FA2D869}" srcOrd="0" destOrd="0" presId="urn:microsoft.com/office/officeart/2005/8/layout/orgChart1"/>
    <dgm:cxn modelId="{A704BD33-B4B6-4C7C-AC7C-2CA8429965BB}" type="presParOf" srcId="{E92EDDD2-A274-40EA-BD16-D57390A3F7AA}" destId="{911ABCC6-0CC6-42E5-8308-CCF537DBFA70}" srcOrd="1" destOrd="0" presId="urn:microsoft.com/office/officeart/2005/8/layout/orgChart1"/>
    <dgm:cxn modelId="{C7B182E2-3EE4-4291-84A9-6AC6F38E0DD7}" type="presParOf" srcId="{976B3580-2406-4C9D-83D5-1FE4C8820D61}" destId="{64079E13-8419-48C0-83E8-CE18F67E903A}" srcOrd="1" destOrd="0" presId="urn:microsoft.com/office/officeart/2005/8/layout/orgChart1"/>
    <dgm:cxn modelId="{BC103AD5-3458-45A0-A27A-B366E0028AE4}" type="presParOf" srcId="{64079E13-8419-48C0-83E8-CE18F67E903A}" destId="{23035D6E-1F07-46C1-B9DF-8340D36D703E}" srcOrd="0" destOrd="0" presId="urn:microsoft.com/office/officeart/2005/8/layout/orgChart1"/>
    <dgm:cxn modelId="{AF0A682A-B144-4BBA-ADC9-2B5A09700B14}" type="presParOf" srcId="{64079E13-8419-48C0-83E8-CE18F67E903A}" destId="{0DBD460B-5793-42A5-9506-BA7F5FD3357C}" srcOrd="1" destOrd="0" presId="urn:microsoft.com/office/officeart/2005/8/layout/orgChart1"/>
    <dgm:cxn modelId="{B8A31196-C43D-458D-B885-237CD9E0AAE3}" type="presParOf" srcId="{0DBD460B-5793-42A5-9506-BA7F5FD3357C}" destId="{18E766EB-5AE9-43EA-B348-1311B7B1DA9E}" srcOrd="0" destOrd="0" presId="urn:microsoft.com/office/officeart/2005/8/layout/orgChart1"/>
    <dgm:cxn modelId="{D0A4A4C8-376E-4CD3-B3EB-353B7AC35C96}" type="presParOf" srcId="{18E766EB-5AE9-43EA-B348-1311B7B1DA9E}" destId="{AE7B46AE-B193-4E0F-978F-3767DC05E4CA}" srcOrd="0" destOrd="0" presId="urn:microsoft.com/office/officeart/2005/8/layout/orgChart1"/>
    <dgm:cxn modelId="{6A419670-BF0D-457F-9858-9DC10C21A9A6}" type="presParOf" srcId="{18E766EB-5AE9-43EA-B348-1311B7B1DA9E}" destId="{00AF1C14-1F7D-4F24-9440-BD08C76C052F}" srcOrd="1" destOrd="0" presId="urn:microsoft.com/office/officeart/2005/8/layout/orgChart1"/>
    <dgm:cxn modelId="{B7166EE5-C7C6-49A7-96F6-B6CEAF5D3143}" type="presParOf" srcId="{0DBD460B-5793-42A5-9506-BA7F5FD3357C}" destId="{4B7FE623-552E-4F00-95D8-97D3FEC3CB48}" srcOrd="1" destOrd="0" presId="urn:microsoft.com/office/officeart/2005/8/layout/orgChart1"/>
    <dgm:cxn modelId="{3998FFC6-5812-4144-898D-51377BA4FBD0}" type="presParOf" srcId="{4B7FE623-552E-4F00-95D8-97D3FEC3CB48}" destId="{51195DDF-0D08-48B7-80D8-64E397EFE35B}" srcOrd="0" destOrd="0" presId="urn:microsoft.com/office/officeart/2005/8/layout/orgChart1"/>
    <dgm:cxn modelId="{4DB88CF7-D6E5-44F9-B403-4DA845CD4764}" type="presParOf" srcId="{4B7FE623-552E-4F00-95D8-97D3FEC3CB48}" destId="{BC653510-B630-4A0E-ABED-BFED1A3FEFBC}" srcOrd="1" destOrd="0" presId="urn:microsoft.com/office/officeart/2005/8/layout/orgChart1"/>
    <dgm:cxn modelId="{D52C9976-A65E-4717-B3A6-600D04ED4C1C}" type="presParOf" srcId="{BC653510-B630-4A0E-ABED-BFED1A3FEFBC}" destId="{48951044-418F-43D8-9B58-B69206BE4B68}" srcOrd="0" destOrd="0" presId="urn:microsoft.com/office/officeart/2005/8/layout/orgChart1"/>
    <dgm:cxn modelId="{C2EB360E-FEB2-4B82-AEC9-FB3D18C2B615}" type="presParOf" srcId="{48951044-418F-43D8-9B58-B69206BE4B68}" destId="{E7E8943E-D33E-46A1-9D14-CA1378492699}" srcOrd="0" destOrd="0" presId="urn:microsoft.com/office/officeart/2005/8/layout/orgChart1"/>
    <dgm:cxn modelId="{C5F2A8C1-17A1-49DF-B6CF-7BAD5CA9724E}" type="presParOf" srcId="{48951044-418F-43D8-9B58-B69206BE4B68}" destId="{CEBFD6C3-515E-41FD-BA25-B3629933F1FF}" srcOrd="1" destOrd="0" presId="urn:microsoft.com/office/officeart/2005/8/layout/orgChart1"/>
    <dgm:cxn modelId="{088A1339-3055-483F-A66D-5CA21C73CBBE}" type="presParOf" srcId="{BC653510-B630-4A0E-ABED-BFED1A3FEFBC}" destId="{8120B970-AE8F-483C-81D3-11C1F4ACFD42}" srcOrd="1" destOrd="0" presId="urn:microsoft.com/office/officeart/2005/8/layout/orgChart1"/>
    <dgm:cxn modelId="{115FA483-EAA3-4F5B-9379-4F5A2BFB4402}" type="presParOf" srcId="{BC653510-B630-4A0E-ABED-BFED1A3FEFBC}" destId="{6DF4F644-CB98-4E7F-AB57-B9E93809AB04}" srcOrd="2" destOrd="0" presId="urn:microsoft.com/office/officeart/2005/8/layout/orgChart1"/>
    <dgm:cxn modelId="{3E53584F-BAEC-4637-97FF-A8A9F78F6916}" type="presParOf" srcId="{0DBD460B-5793-42A5-9506-BA7F5FD3357C}" destId="{64FC0D2B-B859-4173-95DD-AF22D0993840}" srcOrd="2" destOrd="0" presId="urn:microsoft.com/office/officeart/2005/8/layout/orgChart1"/>
    <dgm:cxn modelId="{DC1648D2-3049-47F1-993B-E401A1A24DA9}" type="presParOf" srcId="{976B3580-2406-4C9D-83D5-1FE4C8820D61}" destId="{F7105752-28BD-4109-94BC-C2D2701B80CC}" srcOrd="2" destOrd="0" presId="urn:microsoft.com/office/officeart/2005/8/layout/orgChart1"/>
    <dgm:cxn modelId="{8F8BF720-9B52-4237-95E9-6EDBBA8ED020}" type="presParOf" srcId="{07FD2419-E783-4A07-B84A-B546BF1B9F2E}" destId="{69C91225-CFD0-4D98-8995-4CFAEA70DA44}" srcOrd="2" destOrd="0" presId="urn:microsoft.com/office/officeart/2005/8/layout/orgChart1"/>
    <dgm:cxn modelId="{16A96728-3459-4FC1-BB79-D90EAC06D83C}" type="presParOf" srcId="{41E73A18-FDC2-455D-885D-3F5977E7F5A3}" destId="{4E1547C4-A3CD-477C-8367-74C9D53E0C8B}" srcOrd="2" destOrd="0" presId="urn:microsoft.com/office/officeart/2005/8/layout/orgChart1"/>
  </dgm:cxnLst>
  <dgm:bg>
    <a:noFill/>
  </dgm:bg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275B9-DB76-4DAA-B72A-DEEBCA44C3A2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16D055C-BD33-482C-94CE-97A9061DC9E9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Tax Assignment</a:t>
          </a:r>
          <a:endParaRPr lang="en-US" dirty="0"/>
        </a:p>
      </dgm:t>
    </dgm:pt>
    <dgm:pt modelId="{7F766225-60BC-4302-91A2-90522A5E7360}" type="parTrans" cxnId="{3C2876A3-C879-4EE8-9DC4-DB99B27B6E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E5E972-A194-41D4-9460-6204C16470E2}" type="sibTrans" cxnId="{3C2876A3-C879-4EE8-9DC4-DB99B27B6E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5EFBF0-D92A-4025-854B-E4E6CF6ACD37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mtClean="0"/>
            <a:t>Federal </a:t>
          </a:r>
          <a:endParaRPr lang="en-US" dirty="0"/>
        </a:p>
      </dgm:t>
    </dgm:pt>
    <dgm:pt modelId="{63E94336-58D7-42E0-B047-79383CA29090}" type="parTrans" cxnId="{18C2679E-5E60-49F2-A7A3-CC08F7990F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38C05D-B6FF-400C-B7C6-A728BB21E02D}" type="sibTrans" cxnId="{18C2679E-5E60-49F2-A7A3-CC08F7990F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D56674-CB13-415D-B83E-EB6AB589678F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mtClean="0"/>
            <a:t>State</a:t>
          </a:r>
          <a:endParaRPr lang="en-US" dirty="0"/>
        </a:p>
      </dgm:t>
    </dgm:pt>
    <dgm:pt modelId="{5D3278D4-2194-47C0-AA00-D398D01D86CB}" type="parTrans" cxnId="{4FF2CBA0-DEB4-4A1E-8661-C8173272E6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718767-8340-4ED3-9471-F99AF2CC44F4}" type="sibTrans" cxnId="{4FF2CBA0-DEB4-4A1E-8661-C8173272E6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A663A0-E07F-49A8-8C22-8E82BD450B0C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mtClean="0"/>
            <a:t>Joint</a:t>
          </a:r>
          <a:endParaRPr lang="en-US" dirty="0"/>
        </a:p>
      </dgm:t>
    </dgm:pt>
    <dgm:pt modelId="{225E1A86-D27F-4223-9ECB-2F7CF12CC99A}" type="parTrans" cxnId="{956D016E-C224-45DA-8DAC-1B7FF7069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160A91-A8AE-4C5F-84A9-8610AFD81BDB}" type="sibTrans" cxnId="{956D016E-C224-45DA-8DAC-1B7FF7069B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76FA2F-A583-4179-893B-61C6367C0F2A}" type="pres">
      <dgm:prSet presAssocID="{FB2275B9-DB76-4DAA-B72A-DEEBCA44C3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D70FFB-3BC4-45D5-BF9D-1FAC04B73801}" type="pres">
      <dgm:prSet presAssocID="{216D055C-BD33-482C-94CE-97A9061DC9E9}" presName="hierRoot1" presStyleCnt="0">
        <dgm:presLayoutVars>
          <dgm:hierBranch val="init"/>
        </dgm:presLayoutVars>
      </dgm:prSet>
      <dgm:spPr/>
    </dgm:pt>
    <dgm:pt modelId="{782A11A2-C1F9-4D78-B954-AD40E51F4DF8}" type="pres">
      <dgm:prSet presAssocID="{216D055C-BD33-482C-94CE-97A9061DC9E9}" presName="rootComposite1" presStyleCnt="0"/>
      <dgm:spPr/>
    </dgm:pt>
    <dgm:pt modelId="{02124A2D-B3AB-45F8-B2FC-8986C9B79E23}" type="pres">
      <dgm:prSet presAssocID="{216D055C-BD33-482C-94CE-97A9061DC9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F1A1-35D4-4262-B7AC-1566FE11356F}" type="pres">
      <dgm:prSet presAssocID="{216D055C-BD33-482C-94CE-97A9061DC9E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199B0E4-2F65-43B7-AB0A-CF078AFB2E3D}" type="pres">
      <dgm:prSet presAssocID="{216D055C-BD33-482C-94CE-97A9061DC9E9}" presName="hierChild2" presStyleCnt="0"/>
      <dgm:spPr/>
    </dgm:pt>
    <dgm:pt modelId="{A57F78EC-9009-4706-93DC-3A9EE7E58201}" type="pres">
      <dgm:prSet presAssocID="{63E94336-58D7-42E0-B047-79383CA2909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0781509-3862-48C5-B9C9-C8026EEBEE28}" type="pres">
      <dgm:prSet presAssocID="{BF5EFBF0-D92A-4025-854B-E4E6CF6ACD37}" presName="hierRoot2" presStyleCnt="0">
        <dgm:presLayoutVars>
          <dgm:hierBranch val="init"/>
        </dgm:presLayoutVars>
      </dgm:prSet>
      <dgm:spPr/>
    </dgm:pt>
    <dgm:pt modelId="{7553934C-700A-4970-8E67-677DD50D9037}" type="pres">
      <dgm:prSet presAssocID="{BF5EFBF0-D92A-4025-854B-E4E6CF6ACD37}" presName="rootComposite" presStyleCnt="0"/>
      <dgm:spPr/>
    </dgm:pt>
    <dgm:pt modelId="{58339853-D11F-4B06-90F5-C0ECDF5B3631}" type="pres">
      <dgm:prSet presAssocID="{BF5EFBF0-D92A-4025-854B-E4E6CF6ACD3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4B2D2C-4B63-4EAF-994A-4D52FB376A86}" type="pres">
      <dgm:prSet presAssocID="{BF5EFBF0-D92A-4025-854B-E4E6CF6ACD37}" presName="rootConnector" presStyleLbl="node2" presStyleIdx="0" presStyleCnt="3"/>
      <dgm:spPr/>
      <dgm:t>
        <a:bodyPr/>
        <a:lstStyle/>
        <a:p>
          <a:endParaRPr lang="en-US"/>
        </a:p>
      </dgm:t>
    </dgm:pt>
    <dgm:pt modelId="{822DAF83-FEAF-465E-80D6-DF957B9F7446}" type="pres">
      <dgm:prSet presAssocID="{BF5EFBF0-D92A-4025-854B-E4E6CF6ACD37}" presName="hierChild4" presStyleCnt="0"/>
      <dgm:spPr/>
    </dgm:pt>
    <dgm:pt modelId="{8E0A6D42-7E0A-4477-A9A6-6D24069D443E}" type="pres">
      <dgm:prSet presAssocID="{BF5EFBF0-D92A-4025-854B-E4E6CF6ACD37}" presName="hierChild5" presStyleCnt="0"/>
      <dgm:spPr/>
    </dgm:pt>
    <dgm:pt modelId="{69DDC985-0532-4A1A-BC7C-E8C32EFC4AA4}" type="pres">
      <dgm:prSet presAssocID="{5D3278D4-2194-47C0-AA00-D398D01D86C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FEA9D27-6BC5-46D6-A408-7901AAA3BDE9}" type="pres">
      <dgm:prSet presAssocID="{CBD56674-CB13-415D-B83E-EB6AB589678F}" presName="hierRoot2" presStyleCnt="0">
        <dgm:presLayoutVars>
          <dgm:hierBranch val="init"/>
        </dgm:presLayoutVars>
      </dgm:prSet>
      <dgm:spPr/>
    </dgm:pt>
    <dgm:pt modelId="{B33E97E6-7559-4D16-B85E-BB9ECB3D6D65}" type="pres">
      <dgm:prSet presAssocID="{CBD56674-CB13-415D-B83E-EB6AB589678F}" presName="rootComposite" presStyleCnt="0"/>
      <dgm:spPr/>
    </dgm:pt>
    <dgm:pt modelId="{4537DA40-8F44-4047-B4EC-08C093ABBFBF}" type="pres">
      <dgm:prSet presAssocID="{CBD56674-CB13-415D-B83E-EB6AB589678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D5BFB6-507D-4307-AB55-BAE96F776A96}" type="pres">
      <dgm:prSet presAssocID="{CBD56674-CB13-415D-B83E-EB6AB589678F}" presName="rootConnector" presStyleLbl="node2" presStyleIdx="1" presStyleCnt="3"/>
      <dgm:spPr/>
      <dgm:t>
        <a:bodyPr/>
        <a:lstStyle/>
        <a:p>
          <a:endParaRPr lang="en-US"/>
        </a:p>
      </dgm:t>
    </dgm:pt>
    <dgm:pt modelId="{EB6FA251-46FC-4923-8E15-21BBEC4001E8}" type="pres">
      <dgm:prSet presAssocID="{CBD56674-CB13-415D-B83E-EB6AB589678F}" presName="hierChild4" presStyleCnt="0"/>
      <dgm:spPr/>
    </dgm:pt>
    <dgm:pt modelId="{941F994B-91C1-4351-B581-E7E336555B11}" type="pres">
      <dgm:prSet presAssocID="{CBD56674-CB13-415D-B83E-EB6AB589678F}" presName="hierChild5" presStyleCnt="0"/>
      <dgm:spPr/>
    </dgm:pt>
    <dgm:pt modelId="{F22A8B83-3A05-48BA-8074-C20D3FC521B0}" type="pres">
      <dgm:prSet presAssocID="{225E1A86-D27F-4223-9ECB-2F7CF12CC99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624799B-57AC-40EC-A6EB-22DD3B7DDD4B}" type="pres">
      <dgm:prSet presAssocID="{5EA663A0-E07F-49A8-8C22-8E82BD450B0C}" presName="hierRoot2" presStyleCnt="0">
        <dgm:presLayoutVars>
          <dgm:hierBranch val="init"/>
        </dgm:presLayoutVars>
      </dgm:prSet>
      <dgm:spPr/>
    </dgm:pt>
    <dgm:pt modelId="{88D63C7A-2D58-483D-AEF1-CF6E4B07A594}" type="pres">
      <dgm:prSet presAssocID="{5EA663A0-E07F-49A8-8C22-8E82BD450B0C}" presName="rootComposite" presStyleCnt="0"/>
      <dgm:spPr/>
    </dgm:pt>
    <dgm:pt modelId="{25C894E7-B3C6-4AF6-BEBA-4B70BD8BC0D5}" type="pres">
      <dgm:prSet presAssocID="{5EA663A0-E07F-49A8-8C22-8E82BD450B0C}" presName="rootText" presStyleLbl="node2" presStyleIdx="2" presStyleCnt="3" custScaleX="87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C269C8-B508-4D38-B848-2BB650C04B43}" type="pres">
      <dgm:prSet presAssocID="{5EA663A0-E07F-49A8-8C22-8E82BD450B0C}" presName="rootConnector" presStyleLbl="node2" presStyleIdx="2" presStyleCnt="3"/>
      <dgm:spPr/>
      <dgm:t>
        <a:bodyPr/>
        <a:lstStyle/>
        <a:p>
          <a:endParaRPr lang="en-US"/>
        </a:p>
      </dgm:t>
    </dgm:pt>
    <dgm:pt modelId="{0F37EA42-19D2-4225-A724-56D5658EE95C}" type="pres">
      <dgm:prSet presAssocID="{5EA663A0-E07F-49A8-8C22-8E82BD450B0C}" presName="hierChild4" presStyleCnt="0"/>
      <dgm:spPr/>
    </dgm:pt>
    <dgm:pt modelId="{1F02AF2F-45D2-4AD8-A247-36309B57DEA1}" type="pres">
      <dgm:prSet presAssocID="{5EA663A0-E07F-49A8-8C22-8E82BD450B0C}" presName="hierChild5" presStyleCnt="0"/>
      <dgm:spPr/>
    </dgm:pt>
    <dgm:pt modelId="{622D0237-07F1-48C6-97FA-A3B276B8419D}" type="pres">
      <dgm:prSet presAssocID="{216D055C-BD33-482C-94CE-97A9061DC9E9}" presName="hierChild3" presStyleCnt="0"/>
      <dgm:spPr/>
    </dgm:pt>
  </dgm:ptLst>
  <dgm:cxnLst>
    <dgm:cxn modelId="{79F59EE6-8924-4226-873C-0FCD1B9D991C}" type="presOf" srcId="{CBD56674-CB13-415D-B83E-EB6AB589678F}" destId="{AAD5BFB6-507D-4307-AB55-BAE96F776A96}" srcOrd="1" destOrd="0" presId="urn:microsoft.com/office/officeart/2005/8/layout/orgChart1"/>
    <dgm:cxn modelId="{18C2679E-5E60-49F2-A7A3-CC08F7990F7F}" srcId="{216D055C-BD33-482C-94CE-97A9061DC9E9}" destId="{BF5EFBF0-D92A-4025-854B-E4E6CF6ACD37}" srcOrd="0" destOrd="0" parTransId="{63E94336-58D7-42E0-B047-79383CA29090}" sibTransId="{F138C05D-B6FF-400C-B7C6-A728BB21E02D}"/>
    <dgm:cxn modelId="{B486F6D2-E72D-4A3F-9889-5F555A5534F0}" type="presOf" srcId="{BF5EFBF0-D92A-4025-854B-E4E6CF6ACD37}" destId="{58339853-D11F-4B06-90F5-C0ECDF5B3631}" srcOrd="0" destOrd="0" presId="urn:microsoft.com/office/officeart/2005/8/layout/orgChart1"/>
    <dgm:cxn modelId="{956D016E-C224-45DA-8DAC-1B7FF7069B6D}" srcId="{216D055C-BD33-482C-94CE-97A9061DC9E9}" destId="{5EA663A0-E07F-49A8-8C22-8E82BD450B0C}" srcOrd="2" destOrd="0" parTransId="{225E1A86-D27F-4223-9ECB-2F7CF12CC99A}" sibTransId="{99160A91-A8AE-4C5F-84A9-8610AFD81BDB}"/>
    <dgm:cxn modelId="{C5856E09-BE06-41DD-AA8B-70818A1DA932}" type="presOf" srcId="{BF5EFBF0-D92A-4025-854B-E4E6CF6ACD37}" destId="{1D4B2D2C-4B63-4EAF-994A-4D52FB376A86}" srcOrd="1" destOrd="0" presId="urn:microsoft.com/office/officeart/2005/8/layout/orgChart1"/>
    <dgm:cxn modelId="{B7F5BE33-F956-46F2-AA0D-9B28CF458556}" type="presOf" srcId="{FB2275B9-DB76-4DAA-B72A-DEEBCA44C3A2}" destId="{3B76FA2F-A583-4179-893B-61C6367C0F2A}" srcOrd="0" destOrd="0" presId="urn:microsoft.com/office/officeart/2005/8/layout/orgChart1"/>
    <dgm:cxn modelId="{2C0AC24A-6249-41B2-AF77-8BD6BFB01260}" type="presOf" srcId="{216D055C-BD33-482C-94CE-97A9061DC9E9}" destId="{772DF1A1-35D4-4262-B7AC-1566FE11356F}" srcOrd="1" destOrd="0" presId="urn:microsoft.com/office/officeart/2005/8/layout/orgChart1"/>
    <dgm:cxn modelId="{3C2876A3-C879-4EE8-9DC4-DB99B27B6ECC}" srcId="{FB2275B9-DB76-4DAA-B72A-DEEBCA44C3A2}" destId="{216D055C-BD33-482C-94CE-97A9061DC9E9}" srcOrd="0" destOrd="0" parTransId="{7F766225-60BC-4302-91A2-90522A5E7360}" sibTransId="{49E5E972-A194-41D4-9460-6204C16470E2}"/>
    <dgm:cxn modelId="{A0122456-283A-40DF-A853-048FEC98E160}" type="presOf" srcId="{CBD56674-CB13-415D-B83E-EB6AB589678F}" destId="{4537DA40-8F44-4047-B4EC-08C093ABBFBF}" srcOrd="0" destOrd="0" presId="urn:microsoft.com/office/officeart/2005/8/layout/orgChart1"/>
    <dgm:cxn modelId="{9200702E-F2FD-4B32-9C47-E5D1416C9EF5}" type="presOf" srcId="{5EA663A0-E07F-49A8-8C22-8E82BD450B0C}" destId="{D5C269C8-B508-4D38-B848-2BB650C04B43}" srcOrd="1" destOrd="0" presId="urn:microsoft.com/office/officeart/2005/8/layout/orgChart1"/>
    <dgm:cxn modelId="{CC59B179-2823-4B93-8068-777E764BAB6C}" type="presOf" srcId="{216D055C-BD33-482C-94CE-97A9061DC9E9}" destId="{02124A2D-B3AB-45F8-B2FC-8986C9B79E23}" srcOrd="0" destOrd="0" presId="urn:microsoft.com/office/officeart/2005/8/layout/orgChart1"/>
    <dgm:cxn modelId="{4FF2CBA0-DEB4-4A1E-8661-C8173272E637}" srcId="{216D055C-BD33-482C-94CE-97A9061DC9E9}" destId="{CBD56674-CB13-415D-B83E-EB6AB589678F}" srcOrd="1" destOrd="0" parTransId="{5D3278D4-2194-47C0-AA00-D398D01D86CB}" sibTransId="{6C718767-8340-4ED3-9471-F99AF2CC44F4}"/>
    <dgm:cxn modelId="{08A4999B-D217-4CE0-A7D1-620D6D718354}" type="presOf" srcId="{225E1A86-D27F-4223-9ECB-2F7CF12CC99A}" destId="{F22A8B83-3A05-48BA-8074-C20D3FC521B0}" srcOrd="0" destOrd="0" presId="urn:microsoft.com/office/officeart/2005/8/layout/orgChart1"/>
    <dgm:cxn modelId="{212BC452-65F0-4F14-BE36-11B77D75E4F3}" type="presOf" srcId="{5EA663A0-E07F-49A8-8C22-8E82BD450B0C}" destId="{25C894E7-B3C6-4AF6-BEBA-4B70BD8BC0D5}" srcOrd="0" destOrd="0" presId="urn:microsoft.com/office/officeart/2005/8/layout/orgChart1"/>
    <dgm:cxn modelId="{B8439E64-BD9C-4817-8A6A-2CC309E6AEBE}" type="presOf" srcId="{5D3278D4-2194-47C0-AA00-D398D01D86CB}" destId="{69DDC985-0532-4A1A-BC7C-E8C32EFC4AA4}" srcOrd="0" destOrd="0" presId="urn:microsoft.com/office/officeart/2005/8/layout/orgChart1"/>
    <dgm:cxn modelId="{B89E5CBE-873B-4021-83CC-ED35491BB33E}" type="presOf" srcId="{63E94336-58D7-42E0-B047-79383CA29090}" destId="{A57F78EC-9009-4706-93DC-3A9EE7E58201}" srcOrd="0" destOrd="0" presId="urn:microsoft.com/office/officeart/2005/8/layout/orgChart1"/>
    <dgm:cxn modelId="{D5E5ED21-AF9C-420A-BC01-5498EAFCD212}" type="presParOf" srcId="{3B76FA2F-A583-4179-893B-61C6367C0F2A}" destId="{D5D70FFB-3BC4-45D5-BF9D-1FAC04B73801}" srcOrd="0" destOrd="0" presId="urn:microsoft.com/office/officeart/2005/8/layout/orgChart1"/>
    <dgm:cxn modelId="{EBC2C0E0-CAB2-447E-ABF8-9CB72FCFDE30}" type="presParOf" srcId="{D5D70FFB-3BC4-45D5-BF9D-1FAC04B73801}" destId="{782A11A2-C1F9-4D78-B954-AD40E51F4DF8}" srcOrd="0" destOrd="0" presId="urn:microsoft.com/office/officeart/2005/8/layout/orgChart1"/>
    <dgm:cxn modelId="{BF009999-A86A-466C-A23F-D08496D9F983}" type="presParOf" srcId="{782A11A2-C1F9-4D78-B954-AD40E51F4DF8}" destId="{02124A2D-B3AB-45F8-B2FC-8986C9B79E23}" srcOrd="0" destOrd="0" presId="urn:microsoft.com/office/officeart/2005/8/layout/orgChart1"/>
    <dgm:cxn modelId="{216D368C-0F0E-4390-95A5-7F5CEDC44162}" type="presParOf" srcId="{782A11A2-C1F9-4D78-B954-AD40E51F4DF8}" destId="{772DF1A1-35D4-4262-B7AC-1566FE11356F}" srcOrd="1" destOrd="0" presId="urn:microsoft.com/office/officeart/2005/8/layout/orgChart1"/>
    <dgm:cxn modelId="{8D11B2B2-83B2-49ED-9FC5-FC5165699201}" type="presParOf" srcId="{D5D70FFB-3BC4-45D5-BF9D-1FAC04B73801}" destId="{1199B0E4-2F65-43B7-AB0A-CF078AFB2E3D}" srcOrd="1" destOrd="0" presId="urn:microsoft.com/office/officeart/2005/8/layout/orgChart1"/>
    <dgm:cxn modelId="{1DE529F8-EEED-45E6-A259-96D46CC3480B}" type="presParOf" srcId="{1199B0E4-2F65-43B7-AB0A-CF078AFB2E3D}" destId="{A57F78EC-9009-4706-93DC-3A9EE7E58201}" srcOrd="0" destOrd="0" presId="urn:microsoft.com/office/officeart/2005/8/layout/orgChart1"/>
    <dgm:cxn modelId="{0AD0EB30-BA98-4BF3-BB1D-2D8D402FFBEC}" type="presParOf" srcId="{1199B0E4-2F65-43B7-AB0A-CF078AFB2E3D}" destId="{00781509-3862-48C5-B9C9-C8026EEBEE28}" srcOrd="1" destOrd="0" presId="urn:microsoft.com/office/officeart/2005/8/layout/orgChart1"/>
    <dgm:cxn modelId="{E1868179-C449-45AE-8CE8-939C34EA47F1}" type="presParOf" srcId="{00781509-3862-48C5-B9C9-C8026EEBEE28}" destId="{7553934C-700A-4970-8E67-677DD50D9037}" srcOrd="0" destOrd="0" presId="urn:microsoft.com/office/officeart/2005/8/layout/orgChart1"/>
    <dgm:cxn modelId="{69C7AB0E-9DD7-404B-9CBC-1DC92901362A}" type="presParOf" srcId="{7553934C-700A-4970-8E67-677DD50D9037}" destId="{58339853-D11F-4B06-90F5-C0ECDF5B3631}" srcOrd="0" destOrd="0" presId="urn:microsoft.com/office/officeart/2005/8/layout/orgChart1"/>
    <dgm:cxn modelId="{D38E3ED0-BDBA-4994-8E70-37B6B84DE703}" type="presParOf" srcId="{7553934C-700A-4970-8E67-677DD50D9037}" destId="{1D4B2D2C-4B63-4EAF-994A-4D52FB376A86}" srcOrd="1" destOrd="0" presId="urn:microsoft.com/office/officeart/2005/8/layout/orgChart1"/>
    <dgm:cxn modelId="{D89AF9D8-C3C9-4C68-841C-7ED4A4665CAD}" type="presParOf" srcId="{00781509-3862-48C5-B9C9-C8026EEBEE28}" destId="{822DAF83-FEAF-465E-80D6-DF957B9F7446}" srcOrd="1" destOrd="0" presId="urn:microsoft.com/office/officeart/2005/8/layout/orgChart1"/>
    <dgm:cxn modelId="{B5BB4705-D078-4CDE-A418-0D7F7522B711}" type="presParOf" srcId="{00781509-3862-48C5-B9C9-C8026EEBEE28}" destId="{8E0A6D42-7E0A-4477-A9A6-6D24069D443E}" srcOrd="2" destOrd="0" presId="urn:microsoft.com/office/officeart/2005/8/layout/orgChart1"/>
    <dgm:cxn modelId="{9B2F3914-D3F3-4618-9FCF-FC22BD608209}" type="presParOf" srcId="{1199B0E4-2F65-43B7-AB0A-CF078AFB2E3D}" destId="{69DDC985-0532-4A1A-BC7C-E8C32EFC4AA4}" srcOrd="2" destOrd="0" presId="urn:microsoft.com/office/officeart/2005/8/layout/orgChart1"/>
    <dgm:cxn modelId="{CD431478-9CB6-4BE1-986B-79A2C8CB1EB5}" type="presParOf" srcId="{1199B0E4-2F65-43B7-AB0A-CF078AFB2E3D}" destId="{2FEA9D27-6BC5-46D6-A408-7901AAA3BDE9}" srcOrd="3" destOrd="0" presId="urn:microsoft.com/office/officeart/2005/8/layout/orgChart1"/>
    <dgm:cxn modelId="{A03AE3E2-393A-49E7-AA93-6B4FF1CDFFBE}" type="presParOf" srcId="{2FEA9D27-6BC5-46D6-A408-7901AAA3BDE9}" destId="{B33E97E6-7559-4D16-B85E-BB9ECB3D6D65}" srcOrd="0" destOrd="0" presId="urn:microsoft.com/office/officeart/2005/8/layout/orgChart1"/>
    <dgm:cxn modelId="{376DD11C-CD38-4EF8-827D-28FB01F28B15}" type="presParOf" srcId="{B33E97E6-7559-4D16-B85E-BB9ECB3D6D65}" destId="{4537DA40-8F44-4047-B4EC-08C093ABBFBF}" srcOrd="0" destOrd="0" presId="urn:microsoft.com/office/officeart/2005/8/layout/orgChart1"/>
    <dgm:cxn modelId="{7CED912B-BC5C-4B22-822E-6757C8204463}" type="presParOf" srcId="{B33E97E6-7559-4D16-B85E-BB9ECB3D6D65}" destId="{AAD5BFB6-507D-4307-AB55-BAE96F776A96}" srcOrd="1" destOrd="0" presId="urn:microsoft.com/office/officeart/2005/8/layout/orgChart1"/>
    <dgm:cxn modelId="{075C3C07-10E6-4163-BB76-45DA7BF68915}" type="presParOf" srcId="{2FEA9D27-6BC5-46D6-A408-7901AAA3BDE9}" destId="{EB6FA251-46FC-4923-8E15-21BBEC4001E8}" srcOrd="1" destOrd="0" presId="urn:microsoft.com/office/officeart/2005/8/layout/orgChart1"/>
    <dgm:cxn modelId="{32E07814-90D0-4527-A860-2FC8A8498091}" type="presParOf" srcId="{2FEA9D27-6BC5-46D6-A408-7901AAA3BDE9}" destId="{941F994B-91C1-4351-B581-E7E336555B11}" srcOrd="2" destOrd="0" presId="urn:microsoft.com/office/officeart/2005/8/layout/orgChart1"/>
    <dgm:cxn modelId="{B2CDFAB2-6EF7-4C66-961D-D1C11F0AF616}" type="presParOf" srcId="{1199B0E4-2F65-43B7-AB0A-CF078AFB2E3D}" destId="{F22A8B83-3A05-48BA-8074-C20D3FC521B0}" srcOrd="4" destOrd="0" presId="urn:microsoft.com/office/officeart/2005/8/layout/orgChart1"/>
    <dgm:cxn modelId="{DE00BC7E-D852-4F8A-B8F4-8B9ED5A352B1}" type="presParOf" srcId="{1199B0E4-2F65-43B7-AB0A-CF078AFB2E3D}" destId="{C624799B-57AC-40EC-A6EB-22DD3B7DDD4B}" srcOrd="5" destOrd="0" presId="urn:microsoft.com/office/officeart/2005/8/layout/orgChart1"/>
    <dgm:cxn modelId="{A98E469B-7738-46BB-A8E6-6F51FF3E1F03}" type="presParOf" srcId="{C624799B-57AC-40EC-A6EB-22DD3B7DDD4B}" destId="{88D63C7A-2D58-483D-AEF1-CF6E4B07A594}" srcOrd="0" destOrd="0" presId="urn:microsoft.com/office/officeart/2005/8/layout/orgChart1"/>
    <dgm:cxn modelId="{9BBBB4B1-8865-4F78-9D72-8C7B2C92FEF6}" type="presParOf" srcId="{88D63C7A-2D58-483D-AEF1-CF6E4B07A594}" destId="{25C894E7-B3C6-4AF6-BEBA-4B70BD8BC0D5}" srcOrd="0" destOrd="0" presId="urn:microsoft.com/office/officeart/2005/8/layout/orgChart1"/>
    <dgm:cxn modelId="{5A59B39F-1BC1-4A8E-ADF0-1BE579694E11}" type="presParOf" srcId="{88D63C7A-2D58-483D-AEF1-CF6E4B07A594}" destId="{D5C269C8-B508-4D38-B848-2BB650C04B43}" srcOrd="1" destOrd="0" presId="urn:microsoft.com/office/officeart/2005/8/layout/orgChart1"/>
    <dgm:cxn modelId="{7A5AD0EC-6E6C-49B6-BAEB-C2D6661B193D}" type="presParOf" srcId="{C624799B-57AC-40EC-A6EB-22DD3B7DDD4B}" destId="{0F37EA42-19D2-4225-A724-56D5658EE95C}" srcOrd="1" destOrd="0" presId="urn:microsoft.com/office/officeart/2005/8/layout/orgChart1"/>
    <dgm:cxn modelId="{BAED9687-24CE-4A15-877A-CACE30E50D0F}" type="presParOf" srcId="{C624799B-57AC-40EC-A6EB-22DD3B7DDD4B}" destId="{1F02AF2F-45D2-4AD8-A247-36309B57DEA1}" srcOrd="2" destOrd="0" presId="urn:microsoft.com/office/officeart/2005/8/layout/orgChart1"/>
    <dgm:cxn modelId="{B06B7C78-250C-410A-8056-469D688F5860}" type="presParOf" srcId="{D5D70FFB-3BC4-45D5-BF9D-1FAC04B73801}" destId="{622D0237-07F1-48C6-97FA-A3B276B8419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814FA-AB02-4B7E-B2A6-9178BA235992}">
      <dsp:nvSpPr>
        <dsp:cNvPr id="0" name=""/>
        <dsp:cNvSpPr/>
      </dsp:nvSpPr>
      <dsp:spPr>
        <a:xfrm>
          <a:off x="3507784" y="2335227"/>
          <a:ext cx="1214031" cy="121403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FG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3685575" y="2513018"/>
        <a:ext cx="858449" cy="858449"/>
      </dsp:txXfrm>
    </dsp:sp>
    <dsp:sp modelId="{39F6148E-CD4F-4B1E-A8E0-9816FC785B9B}">
      <dsp:nvSpPr>
        <dsp:cNvPr id="0" name=""/>
        <dsp:cNvSpPr/>
      </dsp:nvSpPr>
      <dsp:spPr>
        <a:xfrm rot="16200000">
          <a:off x="3566708" y="1773859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>
        <a:off x="4087395" y="1759731"/>
        <a:ext cx="54809" cy="54809"/>
      </dsp:txXfrm>
    </dsp:sp>
    <dsp:sp modelId="{CCC80D91-BE8D-4D88-9AE4-AF1D643D94F9}">
      <dsp:nvSpPr>
        <dsp:cNvPr id="0" name=""/>
        <dsp:cNvSpPr/>
      </dsp:nvSpPr>
      <dsp:spPr>
        <a:xfrm>
          <a:off x="3507784" y="25013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SG2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3685575" y="202804"/>
        <a:ext cx="858449" cy="858449"/>
      </dsp:txXfrm>
    </dsp:sp>
    <dsp:sp modelId="{E74C73CF-B124-4FC0-BCC8-8596E012A1FF}">
      <dsp:nvSpPr>
        <dsp:cNvPr id="0" name=""/>
        <dsp:cNvSpPr/>
      </dsp:nvSpPr>
      <dsp:spPr>
        <a:xfrm rot="18600000">
          <a:off x="4309197" y="2044102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>
        <a:off x="4829883" y="2029975"/>
        <a:ext cx="54809" cy="54809"/>
      </dsp:txXfrm>
    </dsp:sp>
    <dsp:sp modelId="{18E5A505-1CA1-4F0D-AEC3-73AB1209A8DE}">
      <dsp:nvSpPr>
        <dsp:cNvPr id="0" name=""/>
        <dsp:cNvSpPr/>
      </dsp:nvSpPr>
      <dsp:spPr>
        <a:xfrm>
          <a:off x="4992761" y="565500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SG3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170552" y="743291"/>
        <a:ext cx="858449" cy="858449"/>
      </dsp:txXfrm>
    </dsp:sp>
    <dsp:sp modelId="{3BA450B3-4035-4083-AFD4-90D866B207A0}">
      <dsp:nvSpPr>
        <dsp:cNvPr id="0" name=""/>
        <dsp:cNvSpPr/>
      </dsp:nvSpPr>
      <dsp:spPr>
        <a:xfrm rot="21000000">
          <a:off x="4704266" y="2728383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>
        <a:off x="5224953" y="2714256"/>
        <a:ext cx="54809" cy="54809"/>
      </dsp:txXfrm>
    </dsp:sp>
    <dsp:sp modelId="{A452ACDA-94EE-463E-98CE-F610B0C6FA10}">
      <dsp:nvSpPr>
        <dsp:cNvPr id="0" name=""/>
        <dsp:cNvSpPr/>
      </dsp:nvSpPr>
      <dsp:spPr>
        <a:xfrm>
          <a:off x="5782900" y="1934062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SG4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960691" y="2111853"/>
        <a:ext cx="858449" cy="858449"/>
      </dsp:txXfrm>
    </dsp:sp>
    <dsp:sp modelId="{2E035151-0837-4912-BCD4-B043CBAAA4DF}">
      <dsp:nvSpPr>
        <dsp:cNvPr id="0" name=""/>
        <dsp:cNvSpPr/>
      </dsp:nvSpPr>
      <dsp:spPr>
        <a:xfrm rot="1800000">
          <a:off x="4567060" y="3506519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>
        <a:off x="5087747" y="3492391"/>
        <a:ext cx="54809" cy="54809"/>
      </dsp:txXfrm>
    </dsp:sp>
    <dsp:sp modelId="{8E03C1DA-2A73-463F-8775-E9379491F9CF}">
      <dsp:nvSpPr>
        <dsp:cNvPr id="0" name=""/>
        <dsp:cNvSpPr/>
      </dsp:nvSpPr>
      <dsp:spPr>
        <a:xfrm>
          <a:off x="5508488" y="3490334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SG5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686279" y="3668125"/>
        <a:ext cx="858449" cy="858449"/>
      </dsp:txXfrm>
    </dsp:sp>
    <dsp:sp modelId="{22226841-35FD-4C56-B833-9F2A501A1604}">
      <dsp:nvSpPr>
        <dsp:cNvPr id="0" name=""/>
        <dsp:cNvSpPr/>
      </dsp:nvSpPr>
      <dsp:spPr>
        <a:xfrm rot="4200000">
          <a:off x="3961778" y="4014411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>
        <a:off x="4482465" y="4000283"/>
        <a:ext cx="54809" cy="54809"/>
      </dsp:txXfrm>
    </dsp:sp>
    <dsp:sp modelId="{D8B182E9-B2E9-4313-8AB8-46BD565A91BC}">
      <dsp:nvSpPr>
        <dsp:cNvPr id="0" name=""/>
        <dsp:cNvSpPr/>
      </dsp:nvSpPr>
      <dsp:spPr>
        <a:xfrm>
          <a:off x="4297924" y="4506118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SG6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4475715" y="4683909"/>
        <a:ext cx="858449" cy="858449"/>
      </dsp:txXfrm>
    </dsp:sp>
    <dsp:sp modelId="{E1D61436-90BF-473D-80B7-83136C1D3894}">
      <dsp:nvSpPr>
        <dsp:cNvPr id="0" name=""/>
        <dsp:cNvSpPr/>
      </dsp:nvSpPr>
      <dsp:spPr>
        <a:xfrm rot="6600000">
          <a:off x="3171638" y="4014411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 rot="10800000">
        <a:off x="3692325" y="4000283"/>
        <a:ext cx="54809" cy="54809"/>
      </dsp:txXfrm>
    </dsp:sp>
    <dsp:sp modelId="{0B7E9166-C9AA-4FE1-9180-D928C384137A}">
      <dsp:nvSpPr>
        <dsp:cNvPr id="0" name=""/>
        <dsp:cNvSpPr/>
      </dsp:nvSpPr>
      <dsp:spPr>
        <a:xfrm>
          <a:off x="2717644" y="4506118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SG7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2895435" y="4683909"/>
        <a:ext cx="858449" cy="858449"/>
      </dsp:txXfrm>
    </dsp:sp>
    <dsp:sp modelId="{5AFD866C-E980-475B-9E87-7C2C7674E2BC}">
      <dsp:nvSpPr>
        <dsp:cNvPr id="0" name=""/>
        <dsp:cNvSpPr/>
      </dsp:nvSpPr>
      <dsp:spPr>
        <a:xfrm rot="9000000">
          <a:off x="2566356" y="3506519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 rot="10800000">
        <a:off x="3087043" y="3492391"/>
        <a:ext cx="54809" cy="54809"/>
      </dsp:txXfrm>
    </dsp:sp>
    <dsp:sp modelId="{2C3B6258-D9BA-423A-8699-034FA649EF28}">
      <dsp:nvSpPr>
        <dsp:cNvPr id="0" name=""/>
        <dsp:cNvSpPr/>
      </dsp:nvSpPr>
      <dsp:spPr>
        <a:xfrm>
          <a:off x="1507080" y="3490334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SG8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684871" y="3668125"/>
        <a:ext cx="858449" cy="858449"/>
      </dsp:txXfrm>
    </dsp:sp>
    <dsp:sp modelId="{DF3D8897-741A-4ABC-BC83-0BDCF70CFBB1}">
      <dsp:nvSpPr>
        <dsp:cNvPr id="0" name=""/>
        <dsp:cNvSpPr/>
      </dsp:nvSpPr>
      <dsp:spPr>
        <a:xfrm rot="11400000">
          <a:off x="2429150" y="2728383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 rot="10800000">
        <a:off x="2949837" y="2714256"/>
        <a:ext cx="54809" cy="54809"/>
      </dsp:txXfrm>
    </dsp:sp>
    <dsp:sp modelId="{A2507F68-1661-409B-8A78-440C5EC021FC}">
      <dsp:nvSpPr>
        <dsp:cNvPr id="0" name=""/>
        <dsp:cNvSpPr/>
      </dsp:nvSpPr>
      <dsp:spPr>
        <a:xfrm>
          <a:off x="1232667" y="1934062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SG9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410458" y="2111853"/>
        <a:ext cx="858449" cy="858449"/>
      </dsp:txXfrm>
    </dsp:sp>
    <dsp:sp modelId="{3615E2BA-946A-4A0B-83C4-15EA6F2DE512}">
      <dsp:nvSpPr>
        <dsp:cNvPr id="0" name=""/>
        <dsp:cNvSpPr/>
      </dsp:nvSpPr>
      <dsp:spPr>
        <a:xfrm rot="13800000">
          <a:off x="2824220" y="2044102"/>
          <a:ext cx="1096182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096182" y="13276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solidFill>
              <a:schemeClr val="tx1"/>
            </a:solidFill>
          </a:endParaRPr>
        </a:p>
      </dsp:txBody>
      <dsp:txXfrm rot="10800000">
        <a:off x="3344907" y="2029975"/>
        <a:ext cx="54809" cy="54809"/>
      </dsp:txXfrm>
    </dsp:sp>
    <dsp:sp modelId="{AE28C072-E414-44D3-9A58-DF7B14B1142A}">
      <dsp:nvSpPr>
        <dsp:cNvPr id="0" name=""/>
        <dsp:cNvSpPr/>
      </dsp:nvSpPr>
      <dsp:spPr>
        <a:xfrm>
          <a:off x="2022807" y="565500"/>
          <a:ext cx="1214031" cy="12140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SG1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2200598" y="743291"/>
        <a:ext cx="858449" cy="858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95DDF-0D08-48B7-80D8-64E397EFE35B}">
      <dsp:nvSpPr>
        <dsp:cNvPr id="0" name=""/>
        <dsp:cNvSpPr/>
      </dsp:nvSpPr>
      <dsp:spPr>
        <a:xfrm>
          <a:off x="4069080" y="4499401"/>
          <a:ext cx="91440" cy="359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165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35D6E-1F07-46C1-B9DF-8340D36D703E}">
      <dsp:nvSpPr>
        <dsp:cNvPr id="0" name=""/>
        <dsp:cNvSpPr/>
      </dsp:nvSpPr>
      <dsp:spPr>
        <a:xfrm>
          <a:off x="4069080" y="3285078"/>
          <a:ext cx="91440" cy="359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165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DAED2-F889-4BA8-AB7A-6C18680523C9}">
      <dsp:nvSpPr>
        <dsp:cNvPr id="0" name=""/>
        <dsp:cNvSpPr/>
      </dsp:nvSpPr>
      <dsp:spPr>
        <a:xfrm>
          <a:off x="4069080" y="2070755"/>
          <a:ext cx="91440" cy="359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165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9516-7043-4E0B-A578-E7EECA310BE6}">
      <dsp:nvSpPr>
        <dsp:cNvPr id="0" name=""/>
        <dsp:cNvSpPr/>
      </dsp:nvSpPr>
      <dsp:spPr>
        <a:xfrm>
          <a:off x="4069080" y="856432"/>
          <a:ext cx="91440" cy="359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16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EE6A7-6593-4DF0-B53F-B51E1AE8B9DC}">
      <dsp:nvSpPr>
        <dsp:cNvPr id="0" name=""/>
        <dsp:cNvSpPr/>
      </dsp:nvSpPr>
      <dsp:spPr>
        <a:xfrm>
          <a:off x="3259642" y="1275"/>
          <a:ext cx="1710314" cy="85515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Central Government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259642" y="1275"/>
        <a:ext cx="1710314" cy="855157"/>
      </dsp:txXfrm>
    </dsp:sp>
    <dsp:sp modelId="{5305F107-EFE9-4F3E-A1BF-E8B9105FBC80}">
      <dsp:nvSpPr>
        <dsp:cNvPr id="0" name=""/>
        <dsp:cNvSpPr/>
      </dsp:nvSpPr>
      <dsp:spPr>
        <a:xfrm>
          <a:off x="3259642" y="1215598"/>
          <a:ext cx="1710314" cy="8551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State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259642" y="1215598"/>
        <a:ext cx="1710314" cy="855157"/>
      </dsp:txXfrm>
    </dsp:sp>
    <dsp:sp modelId="{5EE08D1B-930F-485B-B1AB-B7795FA2D869}">
      <dsp:nvSpPr>
        <dsp:cNvPr id="0" name=""/>
        <dsp:cNvSpPr/>
      </dsp:nvSpPr>
      <dsp:spPr>
        <a:xfrm>
          <a:off x="3259642" y="2429921"/>
          <a:ext cx="1710314" cy="8551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Zone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259642" y="2429921"/>
        <a:ext cx="1710314" cy="855157"/>
      </dsp:txXfrm>
    </dsp:sp>
    <dsp:sp modelId="{AE7B46AE-B193-4E0F-978F-3767DC05E4CA}">
      <dsp:nvSpPr>
        <dsp:cNvPr id="0" name=""/>
        <dsp:cNvSpPr/>
      </dsp:nvSpPr>
      <dsp:spPr>
        <a:xfrm>
          <a:off x="3259642" y="3644244"/>
          <a:ext cx="1710314" cy="8551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Woreda  (District)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259642" y="3644244"/>
        <a:ext cx="1710314" cy="855157"/>
      </dsp:txXfrm>
    </dsp:sp>
    <dsp:sp modelId="{E7E8943E-D33E-46A1-9D14-CA1378492699}">
      <dsp:nvSpPr>
        <dsp:cNvPr id="0" name=""/>
        <dsp:cNvSpPr/>
      </dsp:nvSpPr>
      <dsp:spPr>
        <a:xfrm>
          <a:off x="3259642" y="4858567"/>
          <a:ext cx="1710314" cy="8551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Kebele  (County)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259642" y="4858567"/>
        <a:ext cx="1710314" cy="855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A8B83-3A05-48BA-8074-C20D3FC521B0}">
      <dsp:nvSpPr>
        <dsp:cNvPr id="0" name=""/>
        <dsp:cNvSpPr/>
      </dsp:nvSpPr>
      <dsp:spPr>
        <a:xfrm>
          <a:off x="4229100" y="2412677"/>
          <a:ext cx="3104557" cy="53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403"/>
              </a:lnTo>
              <a:lnTo>
                <a:pt x="3104557" y="269403"/>
              </a:lnTo>
              <a:lnTo>
                <a:pt x="3104557" y="538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DC985-0532-4A1A-BC7C-E8C32EFC4AA4}">
      <dsp:nvSpPr>
        <dsp:cNvPr id="0" name=""/>
        <dsp:cNvSpPr/>
      </dsp:nvSpPr>
      <dsp:spPr>
        <a:xfrm>
          <a:off x="4229100" y="2412677"/>
          <a:ext cx="161924" cy="53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403"/>
              </a:lnTo>
              <a:lnTo>
                <a:pt x="161924" y="269403"/>
              </a:lnTo>
              <a:lnTo>
                <a:pt x="161924" y="538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F78EC-9009-4706-93DC-3A9EE7E58201}">
      <dsp:nvSpPr>
        <dsp:cNvPr id="0" name=""/>
        <dsp:cNvSpPr/>
      </dsp:nvSpPr>
      <dsp:spPr>
        <a:xfrm>
          <a:off x="1286466" y="2412677"/>
          <a:ext cx="2942633" cy="538807"/>
        </a:xfrm>
        <a:custGeom>
          <a:avLst/>
          <a:gdLst/>
          <a:ahLst/>
          <a:cxnLst/>
          <a:rect l="0" t="0" r="0" b="0"/>
          <a:pathLst>
            <a:path>
              <a:moveTo>
                <a:pt x="2942633" y="0"/>
              </a:moveTo>
              <a:lnTo>
                <a:pt x="2942633" y="269403"/>
              </a:lnTo>
              <a:lnTo>
                <a:pt x="0" y="269403"/>
              </a:lnTo>
              <a:lnTo>
                <a:pt x="0" y="538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24A2D-B3AB-45F8-B2FC-8986C9B79E23}">
      <dsp:nvSpPr>
        <dsp:cNvPr id="0" name=""/>
        <dsp:cNvSpPr/>
      </dsp:nvSpPr>
      <dsp:spPr>
        <a:xfrm>
          <a:off x="2946224" y="1129802"/>
          <a:ext cx="2565750" cy="128287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Tax Assignment</a:t>
          </a:r>
          <a:endParaRPr lang="en-US" sz="4100" kern="1200" dirty="0"/>
        </a:p>
      </dsp:txBody>
      <dsp:txXfrm>
        <a:off x="2946224" y="1129802"/>
        <a:ext cx="2565750" cy="1282875"/>
      </dsp:txXfrm>
    </dsp:sp>
    <dsp:sp modelId="{58339853-D11F-4B06-90F5-C0ECDF5B3631}">
      <dsp:nvSpPr>
        <dsp:cNvPr id="0" name=""/>
        <dsp:cNvSpPr/>
      </dsp:nvSpPr>
      <dsp:spPr>
        <a:xfrm>
          <a:off x="3591" y="2951485"/>
          <a:ext cx="2565750" cy="128287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Federal </a:t>
          </a:r>
          <a:endParaRPr lang="en-US" sz="4100" kern="1200" dirty="0"/>
        </a:p>
      </dsp:txBody>
      <dsp:txXfrm>
        <a:off x="3591" y="2951485"/>
        <a:ext cx="2565750" cy="1282875"/>
      </dsp:txXfrm>
    </dsp:sp>
    <dsp:sp modelId="{4537DA40-8F44-4047-B4EC-08C093ABBFBF}">
      <dsp:nvSpPr>
        <dsp:cNvPr id="0" name=""/>
        <dsp:cNvSpPr/>
      </dsp:nvSpPr>
      <dsp:spPr>
        <a:xfrm>
          <a:off x="3108149" y="2951485"/>
          <a:ext cx="2565750" cy="128287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State</a:t>
          </a:r>
          <a:endParaRPr lang="en-US" sz="4100" kern="1200" dirty="0"/>
        </a:p>
      </dsp:txBody>
      <dsp:txXfrm>
        <a:off x="3108149" y="2951485"/>
        <a:ext cx="2565750" cy="1282875"/>
      </dsp:txXfrm>
    </dsp:sp>
    <dsp:sp modelId="{25C894E7-B3C6-4AF6-BEBA-4B70BD8BC0D5}">
      <dsp:nvSpPr>
        <dsp:cNvPr id="0" name=""/>
        <dsp:cNvSpPr/>
      </dsp:nvSpPr>
      <dsp:spPr>
        <a:xfrm>
          <a:off x="6212707" y="2951485"/>
          <a:ext cx="2241901" cy="128287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Joint</a:t>
          </a:r>
          <a:endParaRPr lang="en-US" sz="4100" kern="1200" dirty="0"/>
        </a:p>
      </dsp:txBody>
      <dsp:txXfrm>
        <a:off x="6212707" y="2951485"/>
        <a:ext cx="2241901" cy="128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9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9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6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1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B45C-F13F-4192-B31E-32B78B84A1CB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49C4-79F0-436C-AC6B-89490EC2D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/>
              <a:t>Ethnic-Based Federal Finance: The Ethiopian Case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948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3 Branches of Government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39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Central Government</a:t>
            </a:r>
          </a:p>
          <a:p>
            <a:pPr indent="454025"/>
            <a:r>
              <a:rPr lang="en-US" dirty="0" smtClean="0"/>
              <a:t>Legislative (Parliament)</a:t>
            </a:r>
          </a:p>
          <a:p>
            <a:pPr indent="454025"/>
            <a:r>
              <a:rPr lang="en-US" dirty="0" smtClean="0"/>
              <a:t>Executive  (Prime minister)</a:t>
            </a:r>
          </a:p>
          <a:p>
            <a:pPr indent="454025"/>
            <a:r>
              <a:rPr lang="en-US" dirty="0" smtClean="0"/>
              <a:t>Judiciary  </a:t>
            </a:r>
          </a:p>
          <a:p>
            <a:pPr indent="-284163">
              <a:buNone/>
            </a:pPr>
            <a:r>
              <a:rPr lang="en-US" dirty="0" smtClean="0"/>
              <a:t>State Governments</a:t>
            </a:r>
          </a:p>
          <a:p>
            <a:pPr indent="454025"/>
            <a:r>
              <a:rPr lang="en-US" dirty="0" smtClean="0"/>
              <a:t>Legislative (State council)</a:t>
            </a:r>
          </a:p>
          <a:p>
            <a:pPr indent="454025"/>
            <a:r>
              <a:rPr lang="en-US" dirty="0" smtClean="0"/>
              <a:t>Executive  (President)</a:t>
            </a:r>
          </a:p>
          <a:p>
            <a:pPr indent="454025"/>
            <a:r>
              <a:rPr lang="en-US" dirty="0" smtClean="0"/>
              <a:t>Judiciary  </a:t>
            </a:r>
          </a:p>
          <a:p>
            <a:pPr indent="-284163">
              <a:buNone/>
            </a:pPr>
            <a:endParaRPr lang="en-US" dirty="0" smtClean="0"/>
          </a:p>
          <a:p>
            <a:pPr indent="-284163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 smtClean="0"/>
              <a:t>Federal </a:t>
            </a:r>
            <a:r>
              <a:rPr lang="en-US" sz="4800" b="1" dirty="0"/>
              <a:t>Government Houses</a:t>
            </a:r>
          </a:p>
        </p:txBody>
      </p:sp>
    </p:spTree>
    <p:extLst>
      <p:ext uri="{BB962C8B-B14F-4D97-AF65-F5344CB8AC3E}">
        <p14:creationId xmlns:p14="http://schemas.microsoft.com/office/powerpoint/2010/main" val="14061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Federal Government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has </a:t>
            </a:r>
            <a:r>
              <a:rPr lang="en-US" dirty="0"/>
              <a:t>two </a:t>
            </a:r>
            <a:r>
              <a:rPr lang="en-US" dirty="0" smtClean="0"/>
              <a:t>houses : </a:t>
            </a:r>
          </a:p>
          <a:p>
            <a:pPr marL="855663" indent="-58738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House </a:t>
            </a:r>
            <a:r>
              <a:rPr lang="en-US" dirty="0"/>
              <a:t>of Peoples </a:t>
            </a:r>
            <a:r>
              <a:rPr lang="en-US" dirty="0" smtClean="0"/>
              <a:t>Representative (HPR), and</a:t>
            </a:r>
          </a:p>
          <a:p>
            <a:pPr marL="855663" indent="-58738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House </a:t>
            </a:r>
            <a:r>
              <a:rPr lang="en-US" dirty="0"/>
              <a:t>of </a:t>
            </a:r>
            <a:r>
              <a:rPr lang="en-US" dirty="0" smtClean="0"/>
              <a:t>Federation (HF) </a:t>
            </a:r>
          </a:p>
          <a:p>
            <a:r>
              <a:rPr lang="en-US" dirty="0"/>
              <a:t>B</a:t>
            </a:r>
            <a:r>
              <a:rPr lang="en-US" dirty="0" smtClean="0"/>
              <a:t>ut it is </a:t>
            </a:r>
            <a:r>
              <a:rPr lang="en-US" sz="4300" b="1" dirty="0" smtClean="0">
                <a:solidFill>
                  <a:srgbClr val="00B050"/>
                </a:solidFill>
              </a:rPr>
              <a:t>unicameral</a:t>
            </a:r>
            <a:r>
              <a:rPr lang="en-US" dirty="0" smtClean="0"/>
              <a:t> legislative structure (than bicameral)</a:t>
            </a:r>
          </a:p>
          <a:p>
            <a:r>
              <a:rPr lang="en-US" dirty="0" smtClean="0"/>
              <a:t>HPR (Parliament)</a:t>
            </a:r>
          </a:p>
          <a:p>
            <a:pPr marL="693738" indent="103188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The highest legislative branch of the  FG</a:t>
            </a:r>
          </a:p>
          <a:p>
            <a:pPr marL="693738" indent="103188">
              <a:buFont typeface="Wingdings" pitchFamily="2" charset="2"/>
              <a:buChar char="§"/>
            </a:pPr>
            <a:r>
              <a:rPr lang="en-US" dirty="0" smtClean="0"/>
              <a:t> 547 seats</a:t>
            </a:r>
          </a:p>
          <a:p>
            <a:pPr marL="693738" indent="103188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MPs are directly </a:t>
            </a:r>
            <a:r>
              <a:rPr lang="en-US" dirty="0"/>
              <a:t>elected by the people </a:t>
            </a:r>
            <a:endParaRPr lang="en-US" dirty="0" smtClean="0"/>
          </a:p>
          <a:p>
            <a:pPr marL="693738" indent="103188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Have </a:t>
            </a:r>
            <a:r>
              <a:rPr lang="en-US" dirty="0"/>
              <a:t>a term of five </a:t>
            </a:r>
            <a:r>
              <a:rPr lang="en-US" dirty="0" smtClean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0137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10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700" b="1" dirty="0" smtClean="0"/>
              <a:t>House of Federation</a:t>
            </a:r>
          </a:p>
          <a:p>
            <a:pPr marL="339725" indent="354013">
              <a:buFont typeface="Wingdings" pitchFamily="2" charset="2"/>
              <a:buChar char="§"/>
            </a:pPr>
            <a:r>
              <a:rPr lang="en-US" dirty="0" smtClean="0"/>
              <a:t>Doesn’t have legislative role</a:t>
            </a:r>
          </a:p>
          <a:p>
            <a:pPr marL="339725" indent="354013">
              <a:buFont typeface="Wingdings" pitchFamily="2" charset="2"/>
              <a:buChar char="§"/>
            </a:pPr>
            <a:r>
              <a:rPr lang="en-US" dirty="0" smtClean="0"/>
              <a:t>Tasked mainly with interpretation of the constitution </a:t>
            </a:r>
          </a:p>
          <a:p>
            <a:pPr marL="339725" indent="354013">
              <a:buFont typeface="Wingdings" pitchFamily="2" charset="2"/>
              <a:buChar char="§"/>
            </a:pPr>
            <a:r>
              <a:rPr lang="en-US" dirty="0" smtClean="0"/>
              <a:t>Approves formula for FG budget transfer to states</a:t>
            </a:r>
          </a:p>
          <a:p>
            <a:pPr marL="339725" indent="354013">
              <a:buFont typeface="Wingdings" pitchFamily="2" charset="2"/>
              <a:buChar char="§"/>
            </a:pPr>
            <a:r>
              <a:rPr lang="en-US" dirty="0" smtClean="0"/>
              <a:t>Members are representatives </a:t>
            </a:r>
            <a:r>
              <a:rPr lang="en-US" dirty="0"/>
              <a:t>of </a:t>
            </a:r>
            <a:r>
              <a:rPr lang="en-US" dirty="0" smtClean="0"/>
              <a:t>each ethnic group, and elected by the State Councils</a:t>
            </a:r>
          </a:p>
          <a:p>
            <a:pPr marL="339725" indent="354013">
              <a:buFont typeface="Wingdings" pitchFamily="2" charset="2"/>
              <a:buChar char="§"/>
            </a:pPr>
            <a:r>
              <a:rPr lang="en-US" dirty="0" smtClean="0"/>
              <a:t>Each ethnic group is </a:t>
            </a:r>
            <a:r>
              <a:rPr lang="en-US" dirty="0"/>
              <a:t>represented </a:t>
            </a:r>
            <a:r>
              <a:rPr lang="en-US" dirty="0" smtClean="0"/>
              <a:t>by </a:t>
            </a:r>
            <a:r>
              <a:rPr lang="en-US" dirty="0"/>
              <a:t>at least one </a:t>
            </a:r>
            <a:r>
              <a:rPr lang="en-US" dirty="0" smtClean="0"/>
              <a:t>member,</a:t>
            </a:r>
          </a:p>
          <a:p>
            <a:pPr marL="339725" indent="354013">
              <a:buFont typeface="Wingdings" pitchFamily="2" charset="2"/>
              <a:buChar char="§"/>
            </a:pPr>
            <a:r>
              <a:rPr lang="en-US" dirty="0" smtClean="0"/>
              <a:t>Each ethnic group is </a:t>
            </a:r>
            <a:r>
              <a:rPr lang="en-US" dirty="0"/>
              <a:t>represented by one additional representative for each one million of its population. </a:t>
            </a:r>
          </a:p>
        </p:txBody>
      </p:sp>
    </p:spTree>
    <p:extLst>
      <p:ext uri="{BB962C8B-B14F-4D97-AF65-F5344CB8AC3E}">
        <p14:creationId xmlns:p14="http://schemas.microsoft.com/office/powerpoint/2010/main" val="3099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of Power and Responsibility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77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Federal government responsibilities (to mention few):</a:t>
            </a:r>
          </a:p>
          <a:p>
            <a:r>
              <a:rPr lang="en-US" dirty="0" smtClean="0"/>
              <a:t>Formulating overall </a:t>
            </a:r>
            <a:r>
              <a:rPr lang="en-US" dirty="0"/>
              <a:t>economic, social and </a:t>
            </a:r>
            <a:r>
              <a:rPr lang="en-US" dirty="0" smtClean="0"/>
              <a:t>development policies</a:t>
            </a:r>
          </a:p>
          <a:p>
            <a:r>
              <a:rPr lang="en-US" dirty="0" smtClean="0"/>
              <a:t>Administering </a:t>
            </a:r>
            <a:r>
              <a:rPr lang="en-US" dirty="0"/>
              <a:t>the National </a:t>
            </a:r>
            <a:r>
              <a:rPr lang="en-US" dirty="0" smtClean="0"/>
              <a:t>Bank</a:t>
            </a:r>
          </a:p>
          <a:p>
            <a:r>
              <a:rPr lang="en-US" dirty="0"/>
              <a:t>P</a:t>
            </a:r>
            <a:r>
              <a:rPr lang="en-US" dirty="0" smtClean="0"/>
              <a:t>rinting money </a:t>
            </a:r>
            <a:r>
              <a:rPr lang="en-US" dirty="0"/>
              <a:t>and </a:t>
            </a:r>
            <a:r>
              <a:rPr lang="en-US" dirty="0" smtClean="0"/>
              <a:t>regulating money </a:t>
            </a:r>
            <a:r>
              <a:rPr lang="en-US" dirty="0"/>
              <a:t>in circulation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Regulating </a:t>
            </a:r>
            <a:r>
              <a:rPr lang="en-US" dirty="0"/>
              <a:t>foreign </a:t>
            </a:r>
            <a:r>
              <a:rPr lang="en-US" dirty="0" smtClean="0"/>
              <a:t>exchange </a:t>
            </a:r>
          </a:p>
          <a:p>
            <a:r>
              <a:rPr lang="en-US" dirty="0" smtClean="0"/>
              <a:t>Negotiating </a:t>
            </a:r>
            <a:r>
              <a:rPr lang="en-US" dirty="0"/>
              <a:t>and ratifying international </a:t>
            </a:r>
            <a:r>
              <a:rPr lang="en-US" dirty="0" smtClean="0"/>
              <a:t>agreements</a:t>
            </a:r>
          </a:p>
          <a:p>
            <a:r>
              <a:rPr lang="en-US" dirty="0" smtClean="0"/>
              <a:t>Administering </a:t>
            </a:r>
            <a:r>
              <a:rPr lang="en-US" dirty="0"/>
              <a:t>national </a:t>
            </a:r>
            <a:r>
              <a:rPr lang="en-US" dirty="0" smtClean="0"/>
              <a:t>defense</a:t>
            </a:r>
          </a:p>
          <a:p>
            <a:r>
              <a:rPr lang="en-US" dirty="0"/>
              <a:t>administering all matters relating to immigration, the granting of </a:t>
            </a:r>
            <a:r>
              <a:rPr lang="en-US" dirty="0" smtClean="0"/>
              <a:t>passports, and </a:t>
            </a:r>
            <a:r>
              <a:rPr lang="en-US" dirty="0"/>
              <a:t>matters relating to </a:t>
            </a:r>
            <a:r>
              <a:rPr lang="en-US" dirty="0" smtClean="0"/>
              <a:t>nationality.</a:t>
            </a:r>
          </a:p>
          <a:p>
            <a:r>
              <a:rPr lang="en-US" dirty="0" smtClean="0"/>
              <a:t>Administering universities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State government responsibilities </a:t>
            </a:r>
          </a:p>
          <a:p>
            <a:pPr indent="290513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</a:rPr>
              <a:t>The Residual Principle </a:t>
            </a:r>
            <a:r>
              <a:rPr lang="en-US" dirty="0" smtClean="0"/>
              <a:t>is followed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 smtClean="0"/>
              <a:t>Administering </a:t>
            </a:r>
            <a:r>
              <a:rPr lang="en-US" dirty="0"/>
              <a:t>a state police </a:t>
            </a:r>
            <a:r>
              <a:rPr lang="en-US" dirty="0" smtClean="0"/>
              <a:t>force</a:t>
            </a:r>
            <a:endParaRPr lang="en-US" dirty="0"/>
          </a:p>
          <a:p>
            <a:pPr indent="290513">
              <a:buFont typeface="Wingdings" pitchFamily="2" charset="2"/>
              <a:buChar char="§"/>
            </a:pPr>
            <a:r>
              <a:rPr lang="en-US" dirty="0" smtClean="0"/>
              <a:t>Executing </a:t>
            </a:r>
            <a:r>
              <a:rPr lang="en-US" dirty="0"/>
              <a:t>economic, social and development </a:t>
            </a:r>
            <a:r>
              <a:rPr lang="en-US" dirty="0" smtClean="0"/>
              <a:t>policies of </a:t>
            </a:r>
            <a:r>
              <a:rPr lang="en-US" dirty="0"/>
              <a:t>the </a:t>
            </a:r>
            <a:r>
              <a:rPr lang="en-US" dirty="0" smtClean="0"/>
              <a:t>State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 smtClean="0"/>
              <a:t>Runs schools up to colleges (not universities)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Regulate local businesses</a:t>
            </a:r>
          </a:p>
        </p:txBody>
      </p:sp>
    </p:spTree>
    <p:extLst>
      <p:ext uri="{BB962C8B-B14F-4D97-AF65-F5344CB8AC3E}">
        <p14:creationId xmlns:p14="http://schemas.microsoft.com/office/powerpoint/2010/main" val="201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Assignment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28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Outline </a:t>
            </a:r>
            <a:r>
              <a:rPr lang="en-US" dirty="0"/>
              <a:t>of the </a:t>
            </a:r>
            <a:r>
              <a:rPr lang="en-US" dirty="0" smtClean="0"/>
              <a:t>Presentation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profile about Ethiopia</a:t>
            </a:r>
          </a:p>
          <a:p>
            <a:r>
              <a:rPr lang="en-US" dirty="0" smtClean="0"/>
              <a:t>Features of the Federal Finance Structure</a:t>
            </a:r>
          </a:p>
          <a:p>
            <a:pPr indent="454025">
              <a:buFont typeface="Wingdings" pitchFamily="2" charset="2"/>
              <a:buChar char="§"/>
            </a:pPr>
            <a:r>
              <a:rPr lang="en-US" dirty="0" smtClean="0"/>
              <a:t>Expenditure Assignment</a:t>
            </a:r>
          </a:p>
          <a:p>
            <a:pPr indent="454025">
              <a:buFont typeface="Wingdings" pitchFamily="2" charset="2"/>
              <a:buChar char="§"/>
            </a:pPr>
            <a:r>
              <a:rPr lang="en-US" dirty="0" smtClean="0"/>
              <a:t>Tax Assignment</a:t>
            </a:r>
          </a:p>
          <a:p>
            <a:pPr indent="454025">
              <a:buFont typeface="Wingdings" pitchFamily="2" charset="2"/>
              <a:buChar char="§"/>
            </a:pPr>
            <a:r>
              <a:rPr lang="en-US" dirty="0" smtClean="0"/>
              <a:t>Inter-governmental transfer</a:t>
            </a:r>
          </a:p>
          <a:p>
            <a:pPr indent="454025">
              <a:buFont typeface="Wingdings" pitchFamily="2" charset="2"/>
              <a:buChar char="§"/>
            </a:pPr>
            <a:r>
              <a:rPr lang="en-US" dirty="0" smtClean="0"/>
              <a:t>Borrowing</a:t>
            </a:r>
          </a:p>
          <a:p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620113"/>
              </p:ext>
            </p:extLst>
          </p:nvPr>
        </p:nvGraphicFramePr>
        <p:xfrm>
          <a:off x="457200" y="762000"/>
          <a:ext cx="84582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4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dirty="0" smtClean="0">
                <a:solidFill>
                  <a:srgbClr val="00B050"/>
                </a:solidFill>
              </a:rPr>
              <a:t>Employment income tax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FG employees…………………………………………….…….Federal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Employees of Int’l </a:t>
            </a:r>
            <a:r>
              <a:rPr lang="en-US" dirty="0" err="1"/>
              <a:t>O</a:t>
            </a:r>
            <a:r>
              <a:rPr lang="en-US" dirty="0" err="1" smtClean="0"/>
              <a:t>rg’n</a:t>
            </a:r>
            <a:r>
              <a:rPr lang="en-US" dirty="0"/>
              <a:t>…………………………………. </a:t>
            </a:r>
            <a:r>
              <a:rPr lang="en-US" dirty="0" smtClean="0"/>
              <a:t>Federal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Employees in joint enterprises………</a:t>
            </a:r>
            <a:r>
              <a:rPr lang="en-US" dirty="0"/>
              <a:t>……………</a:t>
            </a:r>
            <a:r>
              <a:rPr lang="en-US" dirty="0" smtClean="0"/>
              <a:t>…..…. Joint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Other </a:t>
            </a:r>
            <a:r>
              <a:rPr lang="en-US" dirty="0"/>
              <a:t>employees…………………………………………….... </a:t>
            </a:r>
            <a:r>
              <a:rPr lang="en-US" dirty="0" smtClean="0"/>
              <a:t>State</a:t>
            </a:r>
          </a:p>
          <a:p>
            <a:pPr marL="280988" indent="-280988"/>
            <a:r>
              <a:rPr lang="en-US" sz="4600" b="1" dirty="0" smtClean="0">
                <a:solidFill>
                  <a:srgbClr val="00B050"/>
                </a:solidFill>
              </a:rPr>
              <a:t>Business income tax</a:t>
            </a:r>
            <a:r>
              <a:rPr lang="en-US" dirty="0" smtClean="0"/>
              <a:t>  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 smtClean="0"/>
              <a:t>Companies……………………………………</a:t>
            </a:r>
            <a:r>
              <a:rPr lang="en-US" dirty="0"/>
              <a:t>……………</a:t>
            </a:r>
            <a:r>
              <a:rPr lang="en-US" dirty="0" smtClean="0"/>
              <a:t>…….…. Joint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/>
              <a:t>Other  private businesses…………………………….…….. State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 smtClean="0"/>
              <a:t>Federal </a:t>
            </a:r>
            <a:r>
              <a:rPr lang="en-US" dirty="0"/>
              <a:t>enterprises……………………………………….... </a:t>
            </a:r>
            <a:r>
              <a:rPr lang="en-US" dirty="0" smtClean="0"/>
              <a:t>Federal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 smtClean="0"/>
              <a:t>State </a:t>
            </a:r>
            <a:r>
              <a:rPr lang="en-US" dirty="0"/>
              <a:t>enterprises…………………………………………….….. </a:t>
            </a:r>
            <a:r>
              <a:rPr lang="en-US" dirty="0" smtClean="0"/>
              <a:t>State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 smtClean="0"/>
              <a:t>Small-scale </a:t>
            </a:r>
            <a:r>
              <a:rPr lang="en-US" dirty="0"/>
              <a:t>mining </a:t>
            </a:r>
            <a:r>
              <a:rPr lang="en-US" dirty="0" smtClean="0"/>
              <a:t>operations ……</a:t>
            </a:r>
            <a:r>
              <a:rPr lang="en-US" dirty="0"/>
              <a:t>……………</a:t>
            </a:r>
            <a:r>
              <a:rPr lang="en-US" dirty="0" smtClean="0"/>
              <a:t>…….….. State 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 smtClean="0"/>
              <a:t>Large-scale </a:t>
            </a:r>
            <a:r>
              <a:rPr lang="en-US" dirty="0"/>
              <a:t>mining </a:t>
            </a:r>
            <a:r>
              <a:rPr lang="en-US" dirty="0" smtClean="0"/>
              <a:t>…………………………</a:t>
            </a:r>
            <a:r>
              <a:rPr lang="en-US" dirty="0"/>
              <a:t>……………</a:t>
            </a:r>
            <a:r>
              <a:rPr lang="en-US" dirty="0" smtClean="0"/>
              <a:t>………… Joint </a:t>
            </a:r>
          </a:p>
          <a:p>
            <a:pPr indent="290513">
              <a:buFont typeface="Wingdings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etroleum </a:t>
            </a:r>
            <a:r>
              <a:rPr lang="en-US" dirty="0"/>
              <a:t>and gas </a:t>
            </a:r>
            <a:r>
              <a:rPr lang="en-US" dirty="0" smtClean="0"/>
              <a:t>operations …………………………….. Joint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Income on game of chance………………. Federal</a:t>
            </a:r>
          </a:p>
          <a:p>
            <a:r>
              <a:rPr lang="en-US" dirty="0" smtClean="0"/>
              <a:t>Property Rental income tax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Federal-owned…………………………….. Federal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State-owned………………………………… State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Privately-owned………………………….. State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Dividend income tax………………………… Joint </a:t>
            </a:r>
          </a:p>
          <a:p>
            <a:r>
              <a:rPr lang="en-US" dirty="0" smtClean="0"/>
              <a:t>Interest income tax ………………………… Federal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Value-added tax (VAT)/ Turnover tax </a:t>
            </a:r>
          </a:p>
          <a:p>
            <a:pPr marL="693738" indent="279400">
              <a:buFont typeface="Wingdings" pitchFamily="2" charset="2"/>
              <a:buChar char="§"/>
              <a:tabLst>
                <a:tab pos="693738" algn="l"/>
              </a:tabLst>
            </a:pPr>
            <a:r>
              <a:rPr lang="en-US" dirty="0" smtClean="0"/>
              <a:t>Companies…………………………………. Joint </a:t>
            </a:r>
          </a:p>
          <a:p>
            <a:pPr marL="693738" indent="279400">
              <a:buFont typeface="Wingdings" pitchFamily="2" charset="2"/>
              <a:buChar char="§"/>
              <a:tabLst>
                <a:tab pos="693738" algn="l"/>
              </a:tabLst>
            </a:pPr>
            <a:r>
              <a:rPr lang="en-US" dirty="0"/>
              <a:t>Other Businesses………………………… State</a:t>
            </a:r>
          </a:p>
          <a:p>
            <a:pPr marL="693738" indent="279400">
              <a:buFont typeface="Wingdings" pitchFamily="2" charset="2"/>
              <a:buChar char="§"/>
              <a:tabLst>
                <a:tab pos="693738" algn="l"/>
              </a:tabLst>
            </a:pPr>
            <a:r>
              <a:rPr lang="en-US" dirty="0" smtClean="0"/>
              <a:t>State-owned Enterprises.…………… State</a:t>
            </a:r>
          </a:p>
          <a:p>
            <a:pPr marL="693738" indent="279400">
              <a:buFont typeface="Wingdings" pitchFamily="2" charset="2"/>
              <a:buChar char="§"/>
              <a:tabLst>
                <a:tab pos="693738" algn="l"/>
              </a:tabLst>
            </a:pPr>
            <a:r>
              <a:rPr lang="en-US" dirty="0" smtClean="0"/>
              <a:t>Federal-owned </a:t>
            </a:r>
            <a:r>
              <a:rPr lang="en-US" dirty="0"/>
              <a:t>Enterprises</a:t>
            </a:r>
            <a:r>
              <a:rPr lang="en-US" dirty="0" smtClean="0"/>
              <a:t>.………… Federal</a:t>
            </a:r>
          </a:p>
          <a:p>
            <a:pPr marL="693738" indent="279400">
              <a:buFont typeface="Wingdings" pitchFamily="2" charset="2"/>
              <a:buChar char="§"/>
              <a:tabLst>
                <a:tab pos="693738" algn="l"/>
              </a:tabLst>
            </a:pPr>
            <a:r>
              <a:rPr lang="en-US" dirty="0" smtClean="0"/>
              <a:t>Joint Enterprises…………………………. Joint </a:t>
            </a:r>
          </a:p>
          <a:p>
            <a:pPr marL="693738" indent="279400">
              <a:buFont typeface="Wingdings" pitchFamily="2" charset="2"/>
              <a:buChar char="§"/>
              <a:tabLst>
                <a:tab pos="693738" algn="l"/>
              </a:tabLst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Custom duties……………………………… Federal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Division </a:t>
            </a:r>
            <a:r>
              <a:rPr lang="en-US" sz="5400" dirty="0"/>
              <a:t>of Joint Taxes</a:t>
            </a:r>
          </a:p>
        </p:txBody>
      </p:sp>
    </p:spTree>
    <p:extLst>
      <p:ext uri="{BB962C8B-B14F-4D97-AF65-F5344CB8AC3E}">
        <p14:creationId xmlns:p14="http://schemas.microsoft.com/office/powerpoint/2010/main" val="4596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54088"/>
              </p:ext>
            </p:extLst>
          </p:nvPr>
        </p:nvGraphicFramePr>
        <p:xfrm>
          <a:off x="304800" y="990596"/>
          <a:ext cx="8458201" cy="4707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5095"/>
                <a:gridCol w="2310013"/>
                <a:gridCol w="2843093"/>
              </a:tblGrid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Federal Government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    Regional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Government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77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Jointly Established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Enterprises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    Profit Tax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Based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capital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contribution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    Employment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Income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Consumption Taxes (VAT)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Companies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    Profit Tax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    Dividend Income Tax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Consumption Taxes (VAT)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832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Mineral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&amp; Petroleum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Operation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    Profit Tax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    Royalty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4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vertical and horizontal </a:t>
            </a:r>
            <a:r>
              <a:rPr lang="en-US" b="1" dirty="0" smtClean="0">
                <a:solidFill>
                  <a:srgbClr val="00B050"/>
                </a:solidFill>
              </a:rPr>
              <a:t>Fiscal Imbalances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0"/>
            <a:ext cx="684371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Fiscal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Vertical fiscal </a:t>
            </a:r>
            <a:r>
              <a:rPr lang="en-US" dirty="0" smtClean="0"/>
              <a:t>imbalance (VFI) </a:t>
            </a:r>
            <a:r>
              <a:rPr lang="en-US" dirty="0"/>
              <a:t>is </a:t>
            </a:r>
            <a:r>
              <a:rPr lang="en-US" dirty="0" smtClean="0"/>
              <a:t>measured </a:t>
            </a:r>
            <a:r>
              <a:rPr lang="en-US" dirty="0"/>
              <a:t>using </a:t>
            </a:r>
            <a:r>
              <a:rPr lang="en-US" dirty="0" smtClean="0"/>
              <a:t> the following formula: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5700" dirty="0" smtClean="0"/>
              <a:t>VFI= 1-</a:t>
            </a:r>
            <a:r>
              <a:rPr lang="en-US" sz="5700" dirty="0"/>
              <a:t>[(</a:t>
            </a:r>
            <a:r>
              <a:rPr lang="en-US" sz="5700" dirty="0" smtClean="0"/>
              <a:t>R</a:t>
            </a:r>
            <a:r>
              <a:rPr lang="en-US" sz="5700" baseline="-25000" dirty="0" smtClean="0"/>
              <a:t>S</a:t>
            </a:r>
            <a:r>
              <a:rPr lang="en-US" sz="5700" dirty="0" smtClean="0"/>
              <a:t>/R</a:t>
            </a:r>
            <a:r>
              <a:rPr lang="en-US" sz="5700" dirty="0"/>
              <a:t>)/(</a:t>
            </a:r>
            <a:r>
              <a:rPr lang="en-US" sz="5700" dirty="0" smtClean="0"/>
              <a:t>E</a:t>
            </a:r>
            <a:r>
              <a:rPr lang="en-US" sz="5700" baseline="-25000" dirty="0" smtClean="0"/>
              <a:t>S</a:t>
            </a:r>
            <a:r>
              <a:rPr lang="en-US" sz="5700" dirty="0" smtClean="0"/>
              <a:t>/E)]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where R</a:t>
            </a:r>
            <a:r>
              <a:rPr lang="en-US" sz="3400" baseline="-25000" dirty="0" smtClean="0"/>
              <a:t>S </a:t>
            </a:r>
            <a:r>
              <a:rPr lang="en-US" sz="3400" dirty="0"/>
              <a:t>is combined revenue of all </a:t>
            </a:r>
            <a:r>
              <a:rPr lang="en-US" sz="3400" dirty="0" smtClean="0"/>
              <a:t>states, </a:t>
            </a:r>
          </a:p>
          <a:p>
            <a:pPr marL="1090613" indent="-1090613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R </a:t>
            </a:r>
            <a:r>
              <a:rPr lang="en-US" sz="3400" dirty="0"/>
              <a:t>is the total </a:t>
            </a:r>
            <a:r>
              <a:rPr lang="en-US" sz="3400" dirty="0" smtClean="0"/>
              <a:t>revenue </a:t>
            </a:r>
            <a:r>
              <a:rPr lang="en-US" sz="3400" dirty="0"/>
              <a:t>of the </a:t>
            </a:r>
            <a:r>
              <a:rPr lang="en-US" sz="3400" dirty="0" smtClean="0"/>
              <a:t>government (federal plus state governments), </a:t>
            </a:r>
          </a:p>
          <a:p>
            <a:pPr marL="0" indent="0">
              <a:buNone/>
            </a:pPr>
            <a:r>
              <a:rPr lang="en-US" sz="3400" dirty="0"/>
              <a:t>	</a:t>
            </a:r>
            <a:r>
              <a:rPr lang="en-US" sz="3400" dirty="0" smtClean="0"/>
              <a:t>E</a:t>
            </a:r>
            <a:r>
              <a:rPr lang="en-US" sz="3400" baseline="-25000" dirty="0" smtClean="0"/>
              <a:t>S</a:t>
            </a:r>
            <a:r>
              <a:rPr lang="en-US" sz="3400" dirty="0" smtClean="0"/>
              <a:t> is </a:t>
            </a:r>
            <a:r>
              <a:rPr lang="en-US" sz="3400" dirty="0"/>
              <a:t>the amount of combined expenditure </a:t>
            </a:r>
            <a:r>
              <a:rPr lang="en-US" sz="3400" dirty="0" smtClean="0"/>
              <a:t>States</a:t>
            </a:r>
          </a:p>
          <a:p>
            <a:pPr marL="1150938" indent="-1150938">
              <a:buNone/>
            </a:pPr>
            <a:r>
              <a:rPr lang="en-US" sz="3400" dirty="0" smtClean="0"/>
              <a:t>             E is </a:t>
            </a:r>
            <a:r>
              <a:rPr lang="en-US" sz="3400" dirty="0"/>
              <a:t>the total </a:t>
            </a:r>
            <a:r>
              <a:rPr lang="en-US" sz="3400" dirty="0" smtClean="0"/>
              <a:t>expenditure (federal plus States governments)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400" dirty="0" smtClean="0"/>
              <a:t>The </a:t>
            </a:r>
            <a:r>
              <a:rPr lang="en-US" sz="3400" dirty="0"/>
              <a:t>coefficient of the vertical fiscal imbalance ranges between zero and one. </a:t>
            </a:r>
            <a:endParaRPr lang="en-US" sz="3400" dirty="0" smtClean="0"/>
          </a:p>
          <a:p>
            <a:r>
              <a:rPr lang="en-US" sz="3400" dirty="0" smtClean="0"/>
              <a:t>Coefficient </a:t>
            </a:r>
            <a:r>
              <a:rPr lang="en-US" sz="3400" dirty="0"/>
              <a:t>of zero indicate </a:t>
            </a:r>
            <a:r>
              <a:rPr lang="en-US" sz="3400" dirty="0" smtClean="0"/>
              <a:t>states </a:t>
            </a:r>
            <a:r>
              <a:rPr lang="en-US" sz="3400" dirty="0"/>
              <a:t>have fiscal autonomy. </a:t>
            </a:r>
            <a:endParaRPr lang="en-US" sz="3400" dirty="0" smtClean="0"/>
          </a:p>
          <a:p>
            <a:r>
              <a:rPr lang="en-US" sz="3400" dirty="0" smtClean="0"/>
              <a:t>Coefficient </a:t>
            </a:r>
            <a:r>
              <a:rPr lang="en-US" sz="3400" dirty="0"/>
              <a:t>of one indicates </a:t>
            </a:r>
            <a:r>
              <a:rPr lang="en-US" sz="3400" dirty="0" smtClean="0"/>
              <a:t>the </a:t>
            </a:r>
            <a:r>
              <a:rPr lang="en-US" sz="3400" dirty="0"/>
              <a:t>federal government has absolute control over </a:t>
            </a:r>
            <a:r>
              <a:rPr lang="en-US" sz="3400" dirty="0" smtClean="0"/>
              <a:t>States.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81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Vertical Fiscal Imbalance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662262"/>
              </p:ext>
            </p:extLst>
          </p:nvPr>
        </p:nvGraphicFramePr>
        <p:xfrm>
          <a:off x="457200" y="685800"/>
          <a:ext cx="8229600" cy="544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2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Horizontal Fiscal Imbalance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952276"/>
              </p:ext>
            </p:extLst>
          </p:nvPr>
        </p:nvGraphicFramePr>
        <p:xfrm>
          <a:off x="457200" y="914400"/>
          <a:ext cx="822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Ethiopia on the African map</a:t>
            </a:r>
            <a:endParaRPr lang="en-US" sz="32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96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7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How are the Imbalances Addressed?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16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 Transfer of Money from FG to SGs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239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There is: </a:t>
            </a:r>
          </a:p>
          <a:p>
            <a:pPr marL="973138" indent="-398463">
              <a:buFont typeface="Wingdings" pitchFamily="2" charset="2"/>
              <a:buChar char="§"/>
            </a:pPr>
            <a:r>
              <a:rPr lang="en-US" sz="4800" dirty="0" smtClean="0"/>
              <a:t>Unconditional annual transfer </a:t>
            </a:r>
          </a:p>
          <a:p>
            <a:pPr marL="973138" indent="-398463">
              <a:buFont typeface="Wingdings" pitchFamily="2" charset="2"/>
              <a:buChar char="§"/>
            </a:pPr>
            <a:r>
              <a:rPr lang="en-US" sz="4800" dirty="0" smtClean="0"/>
              <a:t>Part of FG budget</a:t>
            </a:r>
          </a:p>
        </p:txBody>
      </p:sp>
    </p:spTree>
    <p:extLst>
      <p:ext uri="{BB962C8B-B14F-4D97-AF65-F5344CB8AC3E}">
        <p14:creationId xmlns:p14="http://schemas.microsoft.com/office/powerpoint/2010/main" val="13561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shared?</a:t>
            </a:r>
            <a:endParaRPr lang="en-US" dirty="0"/>
          </a:p>
        </p:txBody>
      </p:sp>
      <p:pic>
        <p:nvPicPr>
          <p:cNvPr id="276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41" y="1600200"/>
            <a:ext cx="68031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is formula-based</a:t>
            </a:r>
          </a:p>
          <a:p>
            <a:r>
              <a:rPr lang="en-US" sz="3600" dirty="0" smtClean="0"/>
              <a:t>The allocation formula is developed and approved by House of Federation</a:t>
            </a:r>
          </a:p>
          <a:p>
            <a:r>
              <a:rPr lang="en-US" sz="3600" dirty="0" smtClean="0"/>
              <a:t>The total sum to be transferred to SGs is suggested by </a:t>
            </a:r>
            <a:r>
              <a:rPr lang="en-US" sz="3600" dirty="0" err="1" smtClean="0"/>
              <a:t>MoFEC</a:t>
            </a:r>
            <a:endParaRPr lang="en-US" sz="3600" dirty="0" smtClean="0"/>
          </a:p>
          <a:p>
            <a:r>
              <a:rPr lang="en-US" sz="3600" dirty="0" smtClean="0"/>
              <a:t>The actual amount is approved by Parliament as part of the FG budget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2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allocation formula considers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Level of development</a:t>
            </a:r>
          </a:p>
          <a:p>
            <a:r>
              <a:rPr lang="en-US" dirty="0"/>
              <a:t>Revenue raising </a:t>
            </a:r>
            <a:r>
              <a:rPr lang="en-US" dirty="0" smtClean="0"/>
              <a:t>capacity</a:t>
            </a:r>
          </a:p>
          <a:p>
            <a:r>
              <a:rPr lang="en-US" dirty="0"/>
              <a:t>Expenditure needs</a:t>
            </a:r>
          </a:p>
        </p:txBody>
      </p:sp>
    </p:spTree>
    <p:extLst>
      <p:ext uri="{BB962C8B-B14F-4D97-AF65-F5344CB8AC3E}">
        <p14:creationId xmlns:p14="http://schemas.microsoft.com/office/powerpoint/2010/main" val="16747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Share of FG Grant in its Total Annual Budget (Eth. Calendar)</a:t>
            </a:r>
            <a:endParaRPr lang="en-US" sz="32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7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8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</a:t>
            </a:r>
            <a:r>
              <a:rPr lang="en-US" dirty="0"/>
              <a:t>A</a:t>
            </a:r>
            <a:r>
              <a:rPr lang="en-US" dirty="0" smtClean="0"/>
              <a:t>mount Transferred to SG </a:t>
            </a:r>
            <a:r>
              <a:rPr lang="en-US" sz="2200" dirty="0" smtClean="0"/>
              <a:t>(Eth. Currency)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9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Authority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68" y="1600200"/>
            <a:ext cx="33582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SGs?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6294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3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second-most populous country in Africa ( pop. 99.4 million)</a:t>
            </a:r>
          </a:p>
          <a:p>
            <a:r>
              <a:rPr lang="en-US" sz="2800" dirty="0" smtClean="0"/>
              <a:t>One of the world’s oldest civilizations</a:t>
            </a:r>
          </a:p>
          <a:p>
            <a:r>
              <a:rPr lang="en-US" sz="2800" dirty="0" smtClean="0"/>
              <a:t>One of the world’s poorest countries </a:t>
            </a:r>
          </a:p>
          <a:p>
            <a:r>
              <a:rPr lang="en-US" sz="2800" dirty="0" smtClean="0"/>
              <a:t>The second fast-growing economy in the world (World Bank: 10.8</a:t>
            </a:r>
            <a:r>
              <a:rPr lang="en-US" sz="2800" dirty="0"/>
              <a:t>% per year in 2003/04 - </a:t>
            </a:r>
            <a:r>
              <a:rPr lang="en-US" sz="2800" dirty="0" smtClean="0"/>
              <a:t>2014/15)</a:t>
            </a:r>
          </a:p>
          <a:p>
            <a:r>
              <a:rPr lang="en-US" sz="2800" dirty="0" smtClean="0"/>
              <a:t>Area:  1,104,300 km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(3.7x larger than Italy)</a:t>
            </a:r>
          </a:p>
          <a:p>
            <a:r>
              <a:rPr lang="en-US" sz="2800" dirty="0"/>
              <a:t>Pop. </a:t>
            </a:r>
            <a:r>
              <a:rPr lang="en-US" sz="2800" dirty="0" smtClean="0"/>
              <a:t>Density: 101.9 per </a:t>
            </a:r>
            <a:r>
              <a:rPr lang="en-US" sz="2800" dirty="0" err="1"/>
              <a:t>sq</a:t>
            </a:r>
            <a:r>
              <a:rPr lang="en-US" sz="2800" dirty="0"/>
              <a:t> </a:t>
            </a:r>
            <a:r>
              <a:rPr lang="en-US" sz="2800" dirty="0" smtClean="0"/>
              <a:t>km (203.3 for Italy)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9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SGs are not allowed to borrow locally as well as from abroad</a:t>
            </a:r>
          </a:p>
          <a:p>
            <a:r>
              <a:rPr lang="en-US" dirty="0" smtClean="0"/>
              <a:t>SGs have to “balance the budget”</a:t>
            </a:r>
          </a:p>
          <a:p>
            <a:r>
              <a:rPr lang="en-US" dirty="0" smtClean="0"/>
              <a:t>Prepare their own state budget after knowing their share of FG transfer amount</a:t>
            </a:r>
          </a:p>
          <a:p>
            <a:r>
              <a:rPr lang="en-US" dirty="0" smtClean="0"/>
              <a:t>But can borrow from state-owned bank (CBE) to address annual cash flow mismatch. </a:t>
            </a:r>
          </a:p>
          <a:p>
            <a:pPr marL="1195388" indent="-104775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It requires approval by MOFEC (FG)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pPr marL="0" lvl="0" indent="0" algn="ctr">
              <a:buNone/>
            </a:pPr>
            <a:endParaRPr lang="en-US" b="1" dirty="0"/>
          </a:p>
          <a:p>
            <a:pPr marL="0" lvl="0" indent="0" algn="ctr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The budget subsidy to SGs by FG is financed from: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FG’s own and joint revenue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FG Loan</a:t>
            </a:r>
          </a:p>
          <a:p>
            <a:pPr indent="395288">
              <a:buFont typeface="Wingdings" pitchFamily="2" charset="2"/>
              <a:buChar char="§"/>
            </a:pPr>
            <a:r>
              <a:rPr lang="en-US" dirty="0" smtClean="0"/>
              <a:t>Foreign grants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two chartered cities </a:t>
            </a:r>
            <a:r>
              <a:rPr lang="en-US" dirty="0" smtClean="0"/>
              <a:t>can borrow but up on approval by 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FG loans</a:t>
            </a:r>
          </a:p>
          <a:p>
            <a:r>
              <a:rPr lang="en-US" dirty="0" smtClean="0"/>
              <a:t>Domestic</a:t>
            </a:r>
          </a:p>
          <a:p>
            <a:pPr marL="796925" indent="293688">
              <a:buFont typeface="Wingdings" pitchFamily="2" charset="2"/>
              <a:buChar char="§"/>
              <a:tabLst>
                <a:tab pos="796925" algn="l"/>
              </a:tabLst>
            </a:pPr>
            <a:r>
              <a:rPr lang="en-US" dirty="0" smtClean="0"/>
              <a:t>Treasury-bills</a:t>
            </a:r>
          </a:p>
          <a:p>
            <a:pPr marL="796925" indent="293688">
              <a:buFont typeface="Wingdings" pitchFamily="2" charset="2"/>
              <a:buChar char="§"/>
              <a:tabLst>
                <a:tab pos="796925" algn="l"/>
              </a:tabLst>
            </a:pPr>
            <a:r>
              <a:rPr lang="en-US" dirty="0" smtClean="0"/>
              <a:t>Bonds (rare)</a:t>
            </a:r>
          </a:p>
          <a:p>
            <a:pPr marL="796925" indent="293688">
              <a:buFont typeface="Wingdings" pitchFamily="2" charset="2"/>
              <a:buChar char="§"/>
              <a:tabLst>
                <a:tab pos="796925" algn="l"/>
              </a:tabLst>
            </a:pPr>
            <a:r>
              <a:rPr lang="en-US" dirty="0" smtClean="0"/>
              <a:t>Direct advance from NBE</a:t>
            </a:r>
          </a:p>
          <a:p>
            <a:r>
              <a:rPr lang="en-US" dirty="0"/>
              <a:t> </a:t>
            </a:r>
            <a:r>
              <a:rPr lang="en-US" dirty="0" smtClean="0"/>
              <a:t>Foreign </a:t>
            </a:r>
          </a:p>
          <a:p>
            <a:pPr marL="796925" indent="0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Bilateral (Italy government, etc.)</a:t>
            </a:r>
          </a:p>
          <a:p>
            <a:pPr marL="796925" indent="0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Multilateral (IMF, World Bank)</a:t>
            </a:r>
          </a:p>
          <a:p>
            <a:pPr marL="796925" indent="0">
              <a:buFont typeface="Wingdings" pitchFamily="2" charset="2"/>
              <a:buChar char="§"/>
            </a:pPr>
            <a:r>
              <a:rPr lang="en-US" dirty="0" smtClean="0"/>
              <a:t> Not from international financial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Point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7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political challenge up to now because of same party ruling the country both at state and federal government level since 1995</a:t>
            </a:r>
          </a:p>
          <a:p>
            <a:pPr marL="0" indent="0" algn="ctr">
              <a:buNone/>
            </a:pPr>
            <a:r>
              <a:rPr lang="en-US" sz="6600" dirty="0" smtClean="0"/>
              <a:t>BUT</a:t>
            </a:r>
          </a:p>
          <a:p>
            <a:pPr marL="0" indent="0" algn="ctr">
              <a:buNone/>
            </a:pPr>
            <a:r>
              <a:rPr lang="en-US" sz="4000" dirty="0" smtClean="0"/>
              <a:t>Time will tell what will happen if different political parties hold majority at some SGs councils or at FG Parliament</a:t>
            </a:r>
          </a:p>
        </p:txBody>
      </p:sp>
    </p:spTree>
    <p:extLst>
      <p:ext uri="{BB962C8B-B14F-4D97-AF65-F5344CB8AC3E}">
        <p14:creationId xmlns:p14="http://schemas.microsoft.com/office/powerpoint/2010/main" val="25815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00B050"/>
                </a:solidFill>
              </a:rPr>
              <a:t>Grazie</a:t>
            </a:r>
            <a:r>
              <a:rPr lang="en-US" sz="7200" b="1" dirty="0">
                <a:solidFill>
                  <a:srgbClr val="00B050"/>
                </a:solidFill>
              </a:rPr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6066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4000" b="1" dirty="0" smtClean="0"/>
              <a:t>Ethiopian Government Structure</a:t>
            </a:r>
          </a:p>
          <a:p>
            <a:endParaRPr lang="en-US" dirty="0" smtClean="0"/>
          </a:p>
          <a:p>
            <a:r>
              <a:rPr lang="en-US" dirty="0" smtClean="0"/>
              <a:t>Parliamentarian Federal Country (since 1995)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Two-Tier </a:t>
            </a:r>
            <a:r>
              <a:rPr lang="en-US" dirty="0"/>
              <a:t>Government : </a:t>
            </a:r>
            <a:r>
              <a:rPr lang="en-US" dirty="0" smtClean="0"/>
              <a:t>Federal and States</a:t>
            </a:r>
          </a:p>
          <a:p>
            <a:pPr marL="693738" indent="220663">
              <a:buFont typeface="Wingdings" pitchFamily="2" charset="2"/>
              <a:buChar char="§"/>
            </a:pPr>
            <a:endParaRPr lang="en-US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95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65927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9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State Governments Map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91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489998"/>
              </p:ext>
            </p:extLst>
          </p:nvPr>
        </p:nvGraphicFramePr>
        <p:xfrm>
          <a:off x="304800" y="381000"/>
          <a:ext cx="8305799" cy="6248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/>
                <a:gridCol w="1524000"/>
                <a:gridCol w="1878254"/>
                <a:gridCol w="2388945"/>
              </a:tblGrid>
              <a:tr h="734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Population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Population Share (%)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Land Area Share (%)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Afar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1,678,000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4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Amhara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20,018,988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Benishangul-Gumuz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975,998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Gambella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Harari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64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Oromia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32,815,995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4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SNNP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17,837,005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Somali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5,307,002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19.82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Tigray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4,960,003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Addis Ababa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3,194,999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Dawa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8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State Government’s Decentralized Structure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46437"/>
              </p:ext>
            </p:extLst>
          </p:nvPr>
        </p:nvGraphicFramePr>
        <p:xfrm>
          <a:off x="457200" y="9906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9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969</Words>
  <Application>Microsoft Office PowerPoint</Application>
  <PresentationFormat>Presentazione su schermo (4:3)</PresentationFormat>
  <Paragraphs>273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Office Theme</vt:lpstr>
      <vt:lpstr> </vt:lpstr>
      <vt:lpstr> Outline of the Presentation </vt:lpstr>
      <vt:lpstr>Ethiopia on the African map</vt:lpstr>
      <vt:lpstr>Presentazione standard di PowerPoint</vt:lpstr>
      <vt:lpstr>Presentazione standard di PowerPoint</vt:lpstr>
      <vt:lpstr>Presentazione standard di PowerPoint</vt:lpstr>
      <vt:lpstr>State Governments Map</vt:lpstr>
      <vt:lpstr>Presentazione standard di PowerPoint</vt:lpstr>
      <vt:lpstr>State Government’s Decentralized Structure</vt:lpstr>
      <vt:lpstr>The 3 Branches of Government</vt:lpstr>
      <vt:lpstr>Presentazione standard di PowerPoint</vt:lpstr>
      <vt:lpstr>Presentazione standard di PowerPoint</vt:lpstr>
      <vt:lpstr>Federal Government House</vt:lpstr>
      <vt:lpstr>Presentazione standard di PowerPoint</vt:lpstr>
      <vt:lpstr>Presentazione standard di PowerPoint</vt:lpstr>
      <vt:lpstr>Division of Power and Responsibility</vt:lpstr>
      <vt:lpstr>Expenditure Assignment</vt:lpstr>
      <vt:lpstr>Presentazione standard di PowerPoint</vt:lpstr>
      <vt:lpstr>Tax Assignment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There are vertical and horizontal Fiscal Imbalances</vt:lpstr>
      <vt:lpstr>Vertical Fiscal Imbalance</vt:lpstr>
      <vt:lpstr>Vertical Fiscal Imbalance</vt:lpstr>
      <vt:lpstr>Horizontal Fiscal Imbalance</vt:lpstr>
      <vt:lpstr>Presentazione standard di PowerPoint</vt:lpstr>
      <vt:lpstr>Through Transfer of Money from FG to SGs</vt:lpstr>
      <vt:lpstr>How?</vt:lpstr>
      <vt:lpstr>How is it shared?</vt:lpstr>
      <vt:lpstr>Presentazione standard di PowerPoint</vt:lpstr>
      <vt:lpstr>The allocation formula considers</vt:lpstr>
      <vt:lpstr>Share of FG Grant in its Total Annual Budget (Eth. Calendar)</vt:lpstr>
      <vt:lpstr>Total Amount Transferred to SG (Eth. Currency)</vt:lpstr>
      <vt:lpstr>Borrowing Authority</vt:lpstr>
      <vt:lpstr>For SGs?</vt:lpstr>
      <vt:lpstr>Presentazione standard di PowerPoint</vt:lpstr>
      <vt:lpstr>Presentazione standard di PowerPoint</vt:lpstr>
      <vt:lpstr>Presentazione standard di PowerPoint</vt:lpstr>
      <vt:lpstr>Final 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Temesgen</dc:creator>
  <cp:lastModifiedBy>user</cp:lastModifiedBy>
  <cp:revision>157</cp:revision>
  <dcterms:created xsi:type="dcterms:W3CDTF">2017-04-24T12:34:33Z</dcterms:created>
  <dcterms:modified xsi:type="dcterms:W3CDTF">2017-04-26T13:29:18Z</dcterms:modified>
</cp:coreProperties>
</file>