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9" r:id="rId3"/>
    <p:sldId id="260" r:id="rId4"/>
    <p:sldId id="261" r:id="rId5"/>
    <p:sldId id="262" r:id="rId6"/>
    <p:sldId id="256" r:id="rId7"/>
    <p:sldId id="257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9B4B3-433B-4291-B500-4FB7AA19BD3B}" type="datetimeFigureOut">
              <a:rPr lang="it-IT" smtClean="0"/>
              <a:t>22/02/2015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9E60-382A-4C76-9F26-3D4411B8B3E5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9B4B3-433B-4291-B500-4FB7AA19BD3B}" type="datetimeFigureOut">
              <a:rPr lang="it-IT" smtClean="0"/>
              <a:t>22/02/2015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9E60-382A-4C76-9F26-3D4411B8B3E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9B4B3-433B-4291-B500-4FB7AA19BD3B}" type="datetimeFigureOut">
              <a:rPr lang="it-IT" smtClean="0"/>
              <a:t>22/02/2015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9E60-382A-4C76-9F26-3D4411B8B3E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9B4B3-433B-4291-B500-4FB7AA19BD3B}" type="datetimeFigureOut">
              <a:rPr lang="it-IT" smtClean="0"/>
              <a:t>22/02/2015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9E60-382A-4C76-9F26-3D4411B8B3E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9B4B3-433B-4291-B500-4FB7AA19BD3B}" type="datetimeFigureOut">
              <a:rPr lang="it-IT" smtClean="0"/>
              <a:t>22/02/2015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9E60-382A-4C76-9F26-3D4411B8B3E5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9B4B3-433B-4291-B500-4FB7AA19BD3B}" type="datetimeFigureOut">
              <a:rPr lang="it-IT" smtClean="0"/>
              <a:t>22/02/2015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9E60-382A-4C76-9F26-3D4411B8B3E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9B4B3-433B-4291-B500-4FB7AA19BD3B}" type="datetimeFigureOut">
              <a:rPr lang="it-IT" smtClean="0"/>
              <a:t>22/02/2015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9E60-382A-4C76-9F26-3D4411B8B3E5}" type="slidenum">
              <a:rPr lang="it-IT" smtClean="0"/>
              <a:t>‹N›</a:t>
            </a:fld>
            <a:endParaRPr lang="it-IT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9B4B3-433B-4291-B500-4FB7AA19BD3B}" type="datetimeFigureOut">
              <a:rPr lang="it-IT" smtClean="0"/>
              <a:t>22/02/2015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9E60-382A-4C76-9F26-3D4411B8B3E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9B4B3-433B-4291-B500-4FB7AA19BD3B}" type="datetimeFigureOut">
              <a:rPr lang="it-IT" smtClean="0"/>
              <a:t>22/02/2015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9E60-382A-4C76-9F26-3D4411B8B3E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9B4B3-433B-4291-B500-4FB7AA19BD3B}" type="datetimeFigureOut">
              <a:rPr lang="it-IT" smtClean="0"/>
              <a:t>22/02/2015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9E60-382A-4C76-9F26-3D4411B8B3E5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9B4B3-433B-4291-B500-4FB7AA19BD3B}" type="datetimeFigureOut">
              <a:rPr lang="it-IT" smtClean="0"/>
              <a:t>22/02/2015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9E60-382A-4C76-9F26-3D4411B8B3E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0D9B4B3-433B-4291-B500-4FB7AA19BD3B}" type="datetimeFigureOut">
              <a:rPr lang="it-IT" smtClean="0"/>
              <a:t>22/02/2015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BC59E60-382A-4C76-9F26-3D4411B8B3E5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(Carbon) </a:t>
            </a:r>
            <a:r>
              <a:rPr lang="it-IT" dirty="0" err="1" smtClean="0"/>
              <a:t>pricing</a:t>
            </a:r>
            <a:r>
              <a:rPr lang="it-IT" dirty="0" smtClean="0"/>
              <a:t> and ETS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err="1" smtClean="0"/>
              <a:t>Economics</a:t>
            </a:r>
            <a:r>
              <a:rPr lang="it-IT" dirty="0" smtClean="0"/>
              <a:t> and </a:t>
            </a:r>
            <a:r>
              <a:rPr lang="it-IT" dirty="0" err="1" smtClean="0"/>
              <a:t>political</a:t>
            </a:r>
            <a:r>
              <a:rPr lang="it-IT" dirty="0" smtClean="0"/>
              <a:t> economy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03234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History</a:t>
            </a:r>
            <a:r>
              <a:rPr lang="it-IT" dirty="0" smtClean="0"/>
              <a:t> of </a:t>
            </a:r>
            <a:r>
              <a:rPr lang="it-IT" dirty="0" err="1" smtClean="0"/>
              <a:t>climate</a:t>
            </a:r>
            <a:r>
              <a:rPr lang="it-IT" dirty="0" smtClean="0"/>
              <a:t> policy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Rio 1992</a:t>
            </a:r>
          </a:p>
          <a:p>
            <a:r>
              <a:rPr lang="it-IT" dirty="0" smtClean="0"/>
              <a:t>Kyoto 1997, world </a:t>
            </a:r>
            <a:r>
              <a:rPr lang="it-IT" dirty="0" err="1" smtClean="0"/>
              <a:t>divided</a:t>
            </a:r>
            <a:r>
              <a:rPr lang="it-IT" dirty="0" smtClean="0"/>
              <a:t> in </a:t>
            </a:r>
            <a:r>
              <a:rPr lang="it-IT" dirty="0" err="1" smtClean="0"/>
              <a:t>rich</a:t>
            </a:r>
            <a:r>
              <a:rPr lang="it-IT" dirty="0" smtClean="0"/>
              <a:t> and </a:t>
            </a:r>
            <a:r>
              <a:rPr lang="it-IT" dirty="0" err="1" smtClean="0"/>
              <a:t>emerging</a:t>
            </a:r>
            <a:r>
              <a:rPr lang="it-IT" dirty="0" smtClean="0"/>
              <a:t> </a:t>
            </a:r>
            <a:r>
              <a:rPr lang="it-IT" dirty="0" err="1" smtClean="0"/>
              <a:t>countries</a:t>
            </a:r>
            <a:endParaRPr lang="it-IT" dirty="0" smtClean="0"/>
          </a:p>
          <a:p>
            <a:r>
              <a:rPr lang="it-IT" dirty="0" err="1" smtClean="0"/>
              <a:t>Copenhagen</a:t>
            </a:r>
            <a:r>
              <a:rPr lang="it-IT" dirty="0" smtClean="0"/>
              <a:t> 2009, </a:t>
            </a:r>
            <a:r>
              <a:rPr lang="it-IT" dirty="0" err="1" smtClean="0"/>
              <a:t>failure</a:t>
            </a:r>
            <a:r>
              <a:rPr lang="it-IT" dirty="0" smtClean="0"/>
              <a:t> </a:t>
            </a:r>
            <a:r>
              <a:rPr lang="it-IT" dirty="0" err="1" smtClean="0"/>
              <a:t>but</a:t>
            </a:r>
            <a:r>
              <a:rPr lang="it-IT" dirty="0" smtClean="0"/>
              <a:t> 2° </a:t>
            </a:r>
            <a:r>
              <a:rPr lang="it-IT" dirty="0" err="1" smtClean="0"/>
              <a:t>agreement</a:t>
            </a:r>
            <a:r>
              <a:rPr lang="it-IT" dirty="0" smtClean="0"/>
              <a:t> and </a:t>
            </a:r>
            <a:r>
              <a:rPr lang="it-IT" dirty="0" err="1" smtClean="0"/>
              <a:t>expected</a:t>
            </a:r>
            <a:r>
              <a:rPr lang="it-IT" dirty="0" smtClean="0"/>
              <a:t> 100B$ by 2020</a:t>
            </a:r>
          </a:p>
          <a:p>
            <a:r>
              <a:rPr lang="it-IT" dirty="0" err="1" smtClean="0"/>
              <a:t>Cancun</a:t>
            </a:r>
            <a:r>
              <a:rPr lang="it-IT" dirty="0" smtClean="0"/>
              <a:t> 2010, Durban 2011</a:t>
            </a:r>
          </a:p>
          <a:p>
            <a:pPr lvl="1"/>
            <a:r>
              <a:rPr lang="it-IT" dirty="0" err="1" smtClean="0"/>
              <a:t>Emerging</a:t>
            </a:r>
            <a:r>
              <a:rPr lang="it-IT" dirty="0" smtClean="0"/>
              <a:t> </a:t>
            </a:r>
            <a:r>
              <a:rPr lang="it-IT" dirty="0" err="1" smtClean="0"/>
              <a:t>countreis</a:t>
            </a:r>
            <a:r>
              <a:rPr lang="it-IT" dirty="0" smtClean="0"/>
              <a:t> dont </a:t>
            </a:r>
            <a:r>
              <a:rPr lang="it-IT" dirty="0" err="1" smtClean="0"/>
              <a:t>accept</a:t>
            </a:r>
            <a:r>
              <a:rPr lang="it-IT" dirty="0" smtClean="0"/>
              <a:t> </a:t>
            </a:r>
            <a:r>
              <a:rPr lang="it-IT" dirty="0" err="1" smtClean="0"/>
              <a:t>growth</a:t>
            </a:r>
            <a:r>
              <a:rPr lang="it-IT" dirty="0" smtClean="0"/>
              <a:t> </a:t>
            </a:r>
            <a:r>
              <a:rPr lang="it-IT" dirty="0" err="1" smtClean="0"/>
              <a:t>reduction</a:t>
            </a:r>
            <a:r>
              <a:rPr lang="it-IT" dirty="0" smtClean="0"/>
              <a:t> by </a:t>
            </a:r>
            <a:r>
              <a:rPr lang="it-IT" dirty="0" err="1" smtClean="0"/>
              <a:t>climate</a:t>
            </a:r>
            <a:r>
              <a:rPr lang="it-IT" dirty="0" smtClean="0"/>
              <a:t> policy</a:t>
            </a:r>
          </a:p>
          <a:p>
            <a:r>
              <a:rPr lang="it-IT" dirty="0" smtClean="0"/>
              <a:t>Paris 2015…..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7112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ETS and </a:t>
            </a:r>
            <a:r>
              <a:rPr lang="it-IT" dirty="0" err="1" smtClean="0"/>
              <a:t>taxes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6016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The UCL TIAM model </a:t>
            </a:r>
            <a:r>
              <a:rPr lang="it-IT" dirty="0" err="1" smtClean="0"/>
              <a:t>estimates</a:t>
            </a:r>
            <a:r>
              <a:rPr lang="it-IT" dirty="0" smtClean="0"/>
              <a:t> an </a:t>
            </a:r>
            <a:r>
              <a:rPr lang="it-IT" dirty="0" err="1" smtClean="0"/>
              <a:t>increase</a:t>
            </a:r>
            <a:r>
              <a:rPr lang="it-IT" dirty="0" smtClean="0"/>
              <a:t> in the </a:t>
            </a:r>
            <a:r>
              <a:rPr lang="it-IT" dirty="0" err="1" smtClean="0"/>
              <a:t>implied</a:t>
            </a:r>
            <a:r>
              <a:rPr lang="it-IT" dirty="0" smtClean="0"/>
              <a:t> MAC CO2 from </a:t>
            </a:r>
            <a:r>
              <a:rPr lang="it-IT" dirty="0" smtClean="0">
                <a:solidFill>
                  <a:srgbClr val="0070C0"/>
                </a:solidFill>
              </a:rPr>
              <a:t>0 </a:t>
            </a:r>
            <a:r>
              <a:rPr lang="it-IT" dirty="0" err="1" smtClean="0">
                <a:solidFill>
                  <a:srgbClr val="0070C0"/>
                </a:solidFill>
              </a:rPr>
              <a:t>now</a:t>
            </a:r>
            <a:r>
              <a:rPr lang="it-IT" dirty="0" smtClean="0">
                <a:solidFill>
                  <a:srgbClr val="0070C0"/>
                </a:solidFill>
              </a:rPr>
              <a:t> to 300$/t in 2050</a:t>
            </a:r>
          </a:p>
          <a:p>
            <a:pPr lvl="1"/>
            <a:r>
              <a:rPr lang="it-IT" dirty="0" err="1" smtClean="0"/>
              <a:t>Tax</a:t>
            </a:r>
            <a:r>
              <a:rPr lang="it-IT" dirty="0" smtClean="0"/>
              <a:t> to </a:t>
            </a:r>
            <a:r>
              <a:rPr lang="it-IT" dirty="0" err="1" smtClean="0"/>
              <a:t>stabilise</a:t>
            </a:r>
            <a:r>
              <a:rPr lang="it-IT" dirty="0" smtClean="0"/>
              <a:t> 2°</a:t>
            </a:r>
          </a:p>
          <a:p>
            <a:pPr lvl="1"/>
            <a:r>
              <a:rPr lang="it-IT" dirty="0" err="1" smtClean="0"/>
              <a:t>Acceptable</a:t>
            </a:r>
            <a:r>
              <a:rPr lang="it-IT" dirty="0" smtClean="0"/>
              <a:t> </a:t>
            </a:r>
            <a:r>
              <a:rPr lang="it-IT" dirty="0" err="1" smtClean="0"/>
              <a:t>if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use ETR </a:t>
            </a:r>
            <a:r>
              <a:rPr lang="it-IT" dirty="0" err="1" smtClean="0"/>
              <a:t>reforms</a:t>
            </a:r>
            <a:r>
              <a:rPr lang="it-IT" dirty="0" smtClean="0"/>
              <a:t> and </a:t>
            </a:r>
            <a:r>
              <a:rPr lang="it-IT" dirty="0" err="1" smtClean="0"/>
              <a:t>recycle</a:t>
            </a:r>
            <a:r>
              <a:rPr lang="it-IT" dirty="0" smtClean="0"/>
              <a:t> back the </a:t>
            </a:r>
            <a:r>
              <a:rPr lang="it-IT" dirty="0" err="1" smtClean="0"/>
              <a:t>revenue</a:t>
            </a:r>
            <a:r>
              <a:rPr lang="it-IT" dirty="0" smtClean="0"/>
              <a:t> in sound and </a:t>
            </a:r>
            <a:r>
              <a:rPr lang="it-IT" dirty="0" err="1" smtClean="0"/>
              <a:t>effective</a:t>
            </a:r>
            <a:r>
              <a:rPr lang="it-IT" dirty="0" smtClean="0"/>
              <a:t> ways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37224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it-IT" dirty="0" smtClean="0"/>
              <a:t>ETS </a:t>
            </a:r>
            <a:r>
              <a:rPr lang="it-IT" dirty="0" err="1" smtClean="0"/>
              <a:t>price</a:t>
            </a:r>
            <a:r>
              <a:rPr lang="it-IT" dirty="0" smtClean="0"/>
              <a:t> 7€</a:t>
            </a:r>
          </a:p>
          <a:p>
            <a:r>
              <a:rPr lang="it-IT" dirty="0" err="1" smtClean="0"/>
              <a:t>Efficient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r>
              <a:rPr lang="it-IT" dirty="0" smtClean="0"/>
              <a:t> or </a:t>
            </a:r>
            <a:r>
              <a:rPr lang="it-IT" dirty="0" err="1" smtClean="0"/>
              <a:t>system</a:t>
            </a:r>
            <a:r>
              <a:rPr lang="it-IT" dirty="0" smtClean="0"/>
              <a:t> </a:t>
            </a:r>
            <a:r>
              <a:rPr lang="it-IT" dirty="0" err="1" smtClean="0"/>
              <a:t>failure</a:t>
            </a:r>
            <a:r>
              <a:rPr lang="it-IT" dirty="0" smtClean="0"/>
              <a:t>?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 smtClean="0"/>
              <a:t>UK </a:t>
            </a:r>
            <a:r>
              <a:rPr lang="it-IT" dirty="0" err="1" smtClean="0"/>
              <a:t>decision</a:t>
            </a:r>
            <a:r>
              <a:rPr lang="it-IT" dirty="0" smtClean="0"/>
              <a:t> to </a:t>
            </a:r>
            <a:r>
              <a:rPr lang="it-IT" dirty="0" err="1" smtClean="0"/>
              <a:t>support</a:t>
            </a:r>
            <a:r>
              <a:rPr lang="it-IT" dirty="0" smtClean="0"/>
              <a:t> the EU ETS </a:t>
            </a:r>
            <a:r>
              <a:rPr lang="it-IT" dirty="0" err="1" smtClean="0"/>
              <a:t>price</a:t>
            </a:r>
            <a:r>
              <a:rPr lang="it-IT" dirty="0" smtClean="0"/>
              <a:t> by a carbon </a:t>
            </a:r>
            <a:r>
              <a:rPr lang="it-IT" dirty="0" err="1" smtClean="0"/>
              <a:t>tax</a:t>
            </a:r>
            <a:r>
              <a:rPr lang="it-IT" dirty="0" smtClean="0"/>
              <a:t> </a:t>
            </a:r>
            <a:r>
              <a:rPr lang="it-IT" dirty="0" smtClean="0">
                <a:sym typeface="Wingdings" panose="05000000000000000000" pitchFamily="2" charset="2"/>
              </a:rPr>
              <a:t> goal 30€</a:t>
            </a:r>
            <a:endParaRPr lang="it-IT" dirty="0" smtClean="0"/>
          </a:p>
          <a:p>
            <a:r>
              <a:rPr lang="it-IT" dirty="0" smtClean="0"/>
              <a:t>E.g. carbon </a:t>
            </a:r>
            <a:r>
              <a:rPr lang="it-IT" dirty="0" err="1" smtClean="0"/>
              <a:t>tax</a:t>
            </a:r>
            <a:r>
              <a:rPr lang="it-IT" dirty="0" smtClean="0"/>
              <a:t> 10 with EU ETS </a:t>
            </a:r>
            <a:r>
              <a:rPr lang="it-IT" dirty="0" err="1" smtClean="0"/>
              <a:t>price</a:t>
            </a:r>
            <a:r>
              <a:rPr lang="it-IT" dirty="0" smtClean="0"/>
              <a:t> of 20</a:t>
            </a:r>
          </a:p>
          <a:p>
            <a:r>
              <a:rPr lang="it-IT" dirty="0" smtClean="0"/>
              <a:t>With   7€ </a:t>
            </a:r>
            <a:r>
              <a:rPr lang="it-IT" dirty="0" err="1" smtClean="0"/>
              <a:t>price</a:t>
            </a:r>
            <a:r>
              <a:rPr lang="it-IT" dirty="0" smtClean="0"/>
              <a:t>, </a:t>
            </a:r>
            <a:r>
              <a:rPr lang="it-IT" dirty="0" err="1" smtClean="0"/>
              <a:t>now</a:t>
            </a:r>
            <a:r>
              <a:rPr lang="it-IT" dirty="0" smtClean="0"/>
              <a:t> </a:t>
            </a:r>
            <a:r>
              <a:rPr lang="it-IT" dirty="0" err="1" smtClean="0"/>
              <a:t>unfeasible</a:t>
            </a:r>
            <a:r>
              <a:rPr lang="it-IT" dirty="0" smtClean="0"/>
              <a:t> from a </a:t>
            </a:r>
            <a:r>
              <a:rPr lang="it-IT" dirty="0" err="1" smtClean="0"/>
              <a:t>political</a:t>
            </a:r>
            <a:r>
              <a:rPr lang="it-IT" dirty="0" smtClean="0"/>
              <a:t> economy </a:t>
            </a:r>
            <a:r>
              <a:rPr lang="it-IT" dirty="0" err="1" smtClean="0"/>
              <a:t>view</a:t>
            </a:r>
            <a:r>
              <a:rPr lang="it-IT" dirty="0" smtClean="0"/>
              <a:t> to set a 23 carbon </a:t>
            </a:r>
            <a:r>
              <a:rPr lang="it-IT" dirty="0" err="1" smtClean="0"/>
              <a:t>tax</a:t>
            </a:r>
            <a:r>
              <a:rPr lang="it-IT" dirty="0" smtClean="0"/>
              <a:t>…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66075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 smtClean="0"/>
              <a:t>Landfill</a:t>
            </a:r>
            <a:r>
              <a:rPr lang="it-IT" dirty="0" smtClean="0"/>
              <a:t> </a:t>
            </a:r>
            <a:r>
              <a:rPr lang="it-IT" dirty="0" err="1" smtClean="0"/>
              <a:t>taxation</a:t>
            </a:r>
            <a:r>
              <a:rPr lang="it-IT" dirty="0" smtClean="0"/>
              <a:t> </a:t>
            </a:r>
            <a:r>
              <a:rPr lang="it-IT" dirty="0" err="1" smtClean="0"/>
              <a:t>uk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3127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 err="1" smtClean="0"/>
              <a:t>Introduced</a:t>
            </a:r>
            <a:r>
              <a:rPr lang="it-IT" dirty="0" smtClean="0"/>
              <a:t> in 1996</a:t>
            </a:r>
          </a:p>
          <a:p>
            <a:r>
              <a:rPr lang="it-IT" dirty="0" smtClean="0"/>
              <a:t>First and </a:t>
            </a:r>
            <a:r>
              <a:rPr lang="it-IT" dirty="0" err="1" smtClean="0"/>
              <a:t>maybe</a:t>
            </a:r>
            <a:r>
              <a:rPr lang="it-IT" dirty="0" smtClean="0"/>
              <a:t> </a:t>
            </a:r>
            <a:r>
              <a:rPr lang="it-IT" dirty="0" err="1" smtClean="0"/>
              <a:t>only</a:t>
            </a:r>
            <a:r>
              <a:rPr lang="it-IT" dirty="0" smtClean="0"/>
              <a:t> </a:t>
            </a:r>
            <a:r>
              <a:rPr lang="it-IT" dirty="0" err="1" smtClean="0"/>
              <a:t>tax</a:t>
            </a:r>
            <a:r>
              <a:rPr lang="it-IT" dirty="0" smtClean="0"/>
              <a:t> to be set </a:t>
            </a:r>
            <a:r>
              <a:rPr lang="it-IT" dirty="0" err="1" smtClean="0"/>
              <a:t>at</a:t>
            </a:r>
            <a:r>
              <a:rPr lang="it-IT" dirty="0" smtClean="0"/>
              <a:t> the </a:t>
            </a:r>
            <a:r>
              <a:rPr lang="it-IT" dirty="0" err="1" smtClean="0"/>
              <a:t>marginal</a:t>
            </a:r>
            <a:r>
              <a:rPr lang="it-IT" dirty="0" smtClean="0"/>
              <a:t> </a:t>
            </a:r>
            <a:r>
              <a:rPr lang="it-IT" dirty="0" err="1" smtClean="0"/>
              <a:t>damage</a:t>
            </a:r>
            <a:r>
              <a:rPr lang="it-IT" dirty="0" smtClean="0"/>
              <a:t> </a:t>
            </a:r>
            <a:r>
              <a:rPr lang="it-IT" dirty="0" err="1" smtClean="0"/>
              <a:t>cost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1"/>
            <a:r>
              <a:rPr lang="it-IT" dirty="0" smtClean="0"/>
              <a:t>7£/</a:t>
            </a:r>
            <a:r>
              <a:rPr lang="it-IT" dirty="0" err="1" smtClean="0"/>
              <a:t>tonne</a:t>
            </a:r>
            <a:endParaRPr lang="it-IT" dirty="0" smtClean="0"/>
          </a:p>
          <a:p>
            <a:pPr lvl="1"/>
            <a:r>
              <a:rPr lang="it-IT" dirty="0" smtClean="0"/>
              <a:t>….</a:t>
            </a:r>
          </a:p>
          <a:p>
            <a:pPr lvl="1"/>
            <a:r>
              <a:rPr lang="it-IT" dirty="0" err="1" smtClean="0"/>
              <a:t>Then</a:t>
            </a:r>
            <a:r>
              <a:rPr lang="it-IT" dirty="0" smtClean="0"/>
              <a:t> </a:t>
            </a:r>
            <a:r>
              <a:rPr lang="it-IT" dirty="0" err="1" smtClean="0"/>
              <a:t>increased</a:t>
            </a:r>
            <a:r>
              <a:rPr lang="it-IT" dirty="0" smtClean="0"/>
              <a:t> </a:t>
            </a:r>
            <a:r>
              <a:rPr lang="it-IT" dirty="0" err="1" smtClean="0"/>
              <a:t>at</a:t>
            </a:r>
            <a:r>
              <a:rPr lang="it-IT" dirty="0" smtClean="0"/>
              <a:t> 82£ 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it-IT" dirty="0" err="1" smtClean="0"/>
              <a:t>Economics</a:t>
            </a:r>
            <a:r>
              <a:rPr lang="it-IT" dirty="0" smtClean="0"/>
              <a:t> vs </a:t>
            </a:r>
            <a:r>
              <a:rPr lang="it-IT" dirty="0" err="1" smtClean="0"/>
              <a:t>political</a:t>
            </a:r>
            <a:r>
              <a:rPr lang="it-IT" dirty="0" smtClean="0"/>
              <a:t> economy</a:t>
            </a:r>
          </a:p>
          <a:p>
            <a:r>
              <a:rPr lang="it-IT" dirty="0" smtClean="0"/>
              <a:t>7£ </a:t>
            </a:r>
            <a:r>
              <a:rPr lang="it-IT" dirty="0" err="1" smtClean="0"/>
              <a:t>efficient</a:t>
            </a:r>
            <a:endParaRPr lang="it-IT" dirty="0" smtClean="0"/>
          </a:p>
          <a:p>
            <a:r>
              <a:rPr lang="it-IT" dirty="0" smtClean="0"/>
              <a:t>82£ </a:t>
            </a:r>
            <a:r>
              <a:rPr lang="it-IT" dirty="0" err="1" smtClean="0"/>
              <a:t>has</a:t>
            </a:r>
            <a:r>
              <a:rPr lang="it-IT" dirty="0" smtClean="0"/>
              <a:t> </a:t>
            </a:r>
            <a:r>
              <a:rPr lang="it-IT" dirty="0" err="1" smtClean="0"/>
              <a:t>increased</a:t>
            </a:r>
            <a:r>
              <a:rPr lang="it-IT" dirty="0" smtClean="0"/>
              <a:t> </a:t>
            </a:r>
            <a:r>
              <a:rPr lang="it-IT" dirty="0" err="1" smtClean="0"/>
              <a:t>investments</a:t>
            </a:r>
            <a:r>
              <a:rPr lang="it-IT" dirty="0" smtClean="0"/>
              <a:t> in the </a:t>
            </a:r>
            <a:r>
              <a:rPr lang="it-IT" dirty="0" err="1" smtClean="0"/>
              <a:t>waste-recycling</a:t>
            </a:r>
            <a:r>
              <a:rPr lang="it-IT" dirty="0" smtClean="0"/>
              <a:t> </a:t>
            </a:r>
            <a:r>
              <a:rPr lang="it-IT" dirty="0" err="1" smtClean="0"/>
              <a:t>markets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9033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aro">
  <a:themeElements>
    <a:clrScheme name="Chiaro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ar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17</TotalTime>
  <Words>203</Words>
  <Application>Microsoft Office PowerPoint</Application>
  <PresentationFormat>Presentazione su schermo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Chiaro</vt:lpstr>
      <vt:lpstr>(Carbon) pricing and ETS</vt:lpstr>
      <vt:lpstr>History of climate policy</vt:lpstr>
      <vt:lpstr>ETS and taxes</vt:lpstr>
      <vt:lpstr>Presentazione standard di PowerPoint</vt:lpstr>
      <vt:lpstr>Presentazione standard di PowerPoint</vt:lpstr>
      <vt:lpstr>Landfill taxation uk</vt:lpstr>
      <vt:lpstr>Presentazione standard di PowerPoint</vt:lpstr>
    </vt:vector>
  </TitlesOfParts>
  <Company>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user</dc:creator>
  <cp:lastModifiedBy>user</cp:lastModifiedBy>
  <cp:revision>3</cp:revision>
  <dcterms:created xsi:type="dcterms:W3CDTF">2015-02-22T21:33:10Z</dcterms:created>
  <dcterms:modified xsi:type="dcterms:W3CDTF">2015-02-22T21:50:15Z</dcterms:modified>
</cp:coreProperties>
</file>