
<file path=[Content_Types].xml><?xml version="1.0" encoding="utf-8"?>
<Types xmlns="http://schemas.openxmlformats.org/package/2006/content-types">
  <Default Extension="bin" ContentType="application/vnd.openxmlformats-officedocument.oleObject"/>
  <Default Extension="png" ContentType="image/png"/>
  <Default Extension="jpeg" ContentType="image/jpeg"/>
  <Default Extension="wmf" ContentType="image/x-wmf"/>
  <Default Extension="emf" ContentType="image/x-emf"/>
  <Default Extension="rels" ContentType="application/vnd.openxmlformats-package.relationships+xml"/>
  <Default Extension="xml" ContentType="application/xml"/>
  <Default Extension="vml" ContentType="application/vnd.openxmlformats-officedocument.vmlDrawing"/>
  <Default Extension="doc" ContentType="application/msword"/>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81" r:id="rId1"/>
  </p:sldMasterIdLst>
  <p:notesMasterIdLst>
    <p:notesMasterId r:id="rId29"/>
  </p:notesMasterIdLst>
  <p:handoutMasterIdLst>
    <p:handoutMasterId r:id="rId30"/>
  </p:handoutMasterIdLst>
  <p:sldIdLst>
    <p:sldId id="529" r:id="rId2"/>
    <p:sldId id="548" r:id="rId3"/>
    <p:sldId id="530" r:id="rId4"/>
    <p:sldId id="531" r:id="rId5"/>
    <p:sldId id="547" r:id="rId6"/>
    <p:sldId id="550" r:id="rId7"/>
    <p:sldId id="532" r:id="rId8"/>
    <p:sldId id="535" r:id="rId9"/>
    <p:sldId id="504" r:id="rId10"/>
    <p:sldId id="505" r:id="rId11"/>
    <p:sldId id="512" r:id="rId12"/>
    <p:sldId id="514" r:id="rId13"/>
    <p:sldId id="442" r:id="rId14"/>
    <p:sldId id="526" r:id="rId15"/>
    <p:sldId id="459" r:id="rId16"/>
    <p:sldId id="515" r:id="rId17"/>
    <p:sldId id="445" r:id="rId18"/>
    <p:sldId id="516" r:id="rId19"/>
    <p:sldId id="521" r:id="rId20"/>
    <p:sldId id="528" r:id="rId21"/>
    <p:sldId id="519" r:id="rId22"/>
    <p:sldId id="524" r:id="rId23"/>
    <p:sldId id="466" r:id="rId24"/>
    <p:sldId id="549" r:id="rId25"/>
    <p:sldId id="522" r:id="rId26"/>
    <p:sldId id="523" r:id="rId27"/>
    <p:sldId id="493" r:id="rId28"/>
  </p:sldIdLst>
  <p:sldSz cx="9144000" cy="6858000" type="screen4x3"/>
  <p:notesSz cx="6858000" cy="9945688"/>
  <p:defaultTextStyle>
    <a:defPPr>
      <a:defRPr lang="it-IT"/>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33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8012" autoAdjust="0"/>
    <p:restoredTop sz="98157" autoAdjust="0"/>
  </p:normalViewPr>
  <p:slideViewPr>
    <p:cSldViewPr>
      <p:cViewPr>
        <p:scale>
          <a:sx n="60" d="100"/>
          <a:sy n="60" d="100"/>
        </p:scale>
        <p:origin x="-1560" y="-34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handoutMaster" Target="handoutMasters/handoutMaster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2.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7.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4146" name="Rectangle 2"/>
          <p:cNvSpPr>
            <a:spLocks noGrp="1" noChangeArrowheads="1"/>
          </p:cNvSpPr>
          <p:nvPr>
            <p:ph type="hdr" sz="quarter"/>
          </p:nvPr>
        </p:nvSpPr>
        <p:spPr bwMode="auto">
          <a:xfrm>
            <a:off x="0" y="0"/>
            <a:ext cx="2971800" cy="496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vl1pPr>
          </a:lstStyle>
          <a:p>
            <a:pPr>
              <a:defRPr/>
            </a:pPr>
            <a:endParaRPr lang="it-IT"/>
          </a:p>
        </p:txBody>
      </p:sp>
      <p:sp>
        <p:nvSpPr>
          <p:cNvPr id="134147" name="Rectangle 3"/>
          <p:cNvSpPr>
            <a:spLocks noGrp="1" noChangeArrowheads="1"/>
          </p:cNvSpPr>
          <p:nvPr>
            <p:ph type="dt" sz="quarter" idx="1"/>
          </p:nvPr>
        </p:nvSpPr>
        <p:spPr bwMode="auto">
          <a:xfrm>
            <a:off x="3884613" y="0"/>
            <a:ext cx="2971800" cy="496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vl1pPr>
          </a:lstStyle>
          <a:p>
            <a:pPr>
              <a:defRPr/>
            </a:pPr>
            <a:endParaRPr lang="it-IT"/>
          </a:p>
        </p:txBody>
      </p:sp>
      <p:sp>
        <p:nvSpPr>
          <p:cNvPr id="134148" name="Rectangle 4"/>
          <p:cNvSpPr>
            <a:spLocks noGrp="1" noChangeArrowheads="1"/>
          </p:cNvSpPr>
          <p:nvPr>
            <p:ph type="ftr" sz="quarter" idx="2"/>
          </p:nvPr>
        </p:nvSpPr>
        <p:spPr bwMode="auto">
          <a:xfrm>
            <a:off x="0" y="9447213"/>
            <a:ext cx="2971800" cy="496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vl1pPr>
          </a:lstStyle>
          <a:p>
            <a:pPr>
              <a:defRPr/>
            </a:pPr>
            <a:endParaRPr lang="it-IT"/>
          </a:p>
        </p:txBody>
      </p:sp>
      <p:sp>
        <p:nvSpPr>
          <p:cNvPr id="134149" name="Rectangle 5"/>
          <p:cNvSpPr>
            <a:spLocks noGrp="1" noChangeArrowheads="1"/>
          </p:cNvSpPr>
          <p:nvPr>
            <p:ph type="sldNum" sz="quarter" idx="3"/>
          </p:nvPr>
        </p:nvSpPr>
        <p:spPr bwMode="auto">
          <a:xfrm>
            <a:off x="3884613" y="9447213"/>
            <a:ext cx="2971800" cy="496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vl1pPr>
          </a:lstStyle>
          <a:p>
            <a:pPr>
              <a:defRPr/>
            </a:pPr>
            <a:fld id="{63893073-0B4C-45DC-BBA5-6ECF8AEC9517}" type="slidenum">
              <a:rPr lang="it-IT"/>
              <a:pPr>
                <a:defRPr/>
              </a:pPr>
              <a:t>‹N›</a:t>
            </a:fld>
            <a:endParaRPr lang="it-IT"/>
          </a:p>
        </p:txBody>
      </p:sp>
    </p:spTree>
    <p:extLst>
      <p:ext uri="{BB962C8B-B14F-4D97-AF65-F5344CB8AC3E}">
        <p14:creationId xmlns:p14="http://schemas.microsoft.com/office/powerpoint/2010/main" val="309601179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23234" name="Rectangle 2"/>
          <p:cNvSpPr>
            <a:spLocks noGrp="1" noChangeArrowheads="1"/>
          </p:cNvSpPr>
          <p:nvPr>
            <p:ph type="hdr" sz="quarter"/>
          </p:nvPr>
        </p:nvSpPr>
        <p:spPr bwMode="auto">
          <a:xfrm>
            <a:off x="0" y="0"/>
            <a:ext cx="2971800" cy="496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vl1pPr>
          </a:lstStyle>
          <a:p>
            <a:pPr>
              <a:defRPr/>
            </a:pPr>
            <a:endParaRPr lang="it-IT"/>
          </a:p>
        </p:txBody>
      </p:sp>
      <p:sp>
        <p:nvSpPr>
          <p:cNvPr id="223235" name="Rectangle 3"/>
          <p:cNvSpPr>
            <a:spLocks noGrp="1" noChangeArrowheads="1"/>
          </p:cNvSpPr>
          <p:nvPr>
            <p:ph type="dt" idx="1"/>
          </p:nvPr>
        </p:nvSpPr>
        <p:spPr bwMode="auto">
          <a:xfrm>
            <a:off x="3884613" y="0"/>
            <a:ext cx="2971800" cy="496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vl1pPr>
          </a:lstStyle>
          <a:p>
            <a:pPr>
              <a:defRPr/>
            </a:pPr>
            <a:endParaRPr lang="it-IT"/>
          </a:p>
        </p:txBody>
      </p:sp>
      <p:sp>
        <p:nvSpPr>
          <p:cNvPr id="29700" name="Rectangle 4"/>
          <p:cNvSpPr>
            <a:spLocks noGrp="1" noRot="1" noChangeAspect="1" noChangeArrowheads="1" noTextEdit="1"/>
          </p:cNvSpPr>
          <p:nvPr>
            <p:ph type="sldImg" idx="2"/>
          </p:nvPr>
        </p:nvSpPr>
        <p:spPr bwMode="auto">
          <a:xfrm>
            <a:off x="942975" y="746125"/>
            <a:ext cx="4972050" cy="3729038"/>
          </a:xfrm>
          <a:prstGeom prst="rect">
            <a:avLst/>
          </a:prstGeom>
          <a:noFill/>
          <a:ln w="9525">
            <a:solidFill>
              <a:srgbClr val="000000"/>
            </a:solidFill>
            <a:miter lim="800000"/>
            <a:headEnd/>
            <a:tailEnd/>
          </a:ln>
          <a:effectLst/>
        </p:spPr>
      </p:sp>
      <p:sp>
        <p:nvSpPr>
          <p:cNvPr id="223237" name="Rectangle 5"/>
          <p:cNvSpPr>
            <a:spLocks noGrp="1" noChangeArrowheads="1"/>
          </p:cNvSpPr>
          <p:nvPr>
            <p:ph type="body" sz="quarter" idx="3"/>
          </p:nvPr>
        </p:nvSpPr>
        <p:spPr bwMode="auto">
          <a:xfrm>
            <a:off x="685800" y="4724400"/>
            <a:ext cx="5486400" cy="44751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it-IT" noProof="0" smtClean="0"/>
              <a:t>Fare clic per modificare gli stili del testo dello schema</a:t>
            </a:r>
          </a:p>
          <a:p>
            <a:pPr lvl="1"/>
            <a:r>
              <a:rPr lang="it-IT" noProof="0" smtClean="0"/>
              <a:t>Secondo livello</a:t>
            </a:r>
          </a:p>
          <a:p>
            <a:pPr lvl="2"/>
            <a:r>
              <a:rPr lang="it-IT" noProof="0" smtClean="0"/>
              <a:t>Terzo livello</a:t>
            </a:r>
          </a:p>
          <a:p>
            <a:pPr lvl="3"/>
            <a:r>
              <a:rPr lang="it-IT" noProof="0" smtClean="0"/>
              <a:t>Quarto livello</a:t>
            </a:r>
          </a:p>
          <a:p>
            <a:pPr lvl="4"/>
            <a:r>
              <a:rPr lang="it-IT" noProof="0" smtClean="0"/>
              <a:t>Quinto livello</a:t>
            </a:r>
          </a:p>
        </p:txBody>
      </p:sp>
      <p:sp>
        <p:nvSpPr>
          <p:cNvPr id="223238" name="Rectangle 6"/>
          <p:cNvSpPr>
            <a:spLocks noGrp="1" noChangeArrowheads="1"/>
          </p:cNvSpPr>
          <p:nvPr>
            <p:ph type="ftr" sz="quarter" idx="4"/>
          </p:nvPr>
        </p:nvSpPr>
        <p:spPr bwMode="auto">
          <a:xfrm>
            <a:off x="0" y="9447213"/>
            <a:ext cx="2971800" cy="496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vl1pPr>
          </a:lstStyle>
          <a:p>
            <a:pPr>
              <a:defRPr/>
            </a:pPr>
            <a:endParaRPr lang="it-IT"/>
          </a:p>
        </p:txBody>
      </p:sp>
      <p:sp>
        <p:nvSpPr>
          <p:cNvPr id="223239" name="Rectangle 7"/>
          <p:cNvSpPr>
            <a:spLocks noGrp="1" noChangeArrowheads="1"/>
          </p:cNvSpPr>
          <p:nvPr>
            <p:ph type="sldNum" sz="quarter" idx="5"/>
          </p:nvPr>
        </p:nvSpPr>
        <p:spPr bwMode="auto">
          <a:xfrm>
            <a:off x="3884613" y="9447213"/>
            <a:ext cx="2971800" cy="496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vl1pPr>
          </a:lstStyle>
          <a:p>
            <a:pPr>
              <a:defRPr/>
            </a:pPr>
            <a:fld id="{143813DC-391E-4560-812D-74F816D4B2EF}" type="slidenum">
              <a:rPr lang="it-IT"/>
              <a:pPr>
                <a:defRPr/>
              </a:pPr>
              <a:t>‹N›</a:t>
            </a:fld>
            <a:endParaRPr lang="it-IT"/>
          </a:p>
        </p:txBody>
      </p:sp>
    </p:spTree>
    <p:extLst>
      <p:ext uri="{BB962C8B-B14F-4D97-AF65-F5344CB8AC3E}">
        <p14:creationId xmlns:p14="http://schemas.microsoft.com/office/powerpoint/2010/main" val="105979784"/>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885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it-IT" b="1" smtClean="0"/>
              <a:t>Case 1: Auctioned permits</a:t>
            </a:r>
            <a:endParaRPr lang="en-GB" altLang="it-IT" smtClean="0"/>
          </a:p>
          <a:p>
            <a:r>
              <a:rPr lang="en-US" altLang="it-IT" smtClean="0"/>
              <a:t>Suppose that the permits are initially allocated through a competitive auction market. </a:t>
            </a:r>
          </a:p>
          <a:p>
            <a:r>
              <a:rPr lang="en-US" altLang="it-IT" smtClean="0"/>
              <a:t>Individual firms submit bids to the EPA. When the received bids are ranked in descending order of bid price, the resulting schedule can be interpreted as a market demand curve for permits. </a:t>
            </a:r>
          </a:p>
          <a:p>
            <a:r>
              <a:rPr lang="en-US" altLang="it-IT" smtClean="0"/>
              <a:t>Assuming that no strategic behaviour takes place in the bidding process, this market demand curve will be identical to the aggregate marginal benefits of emissions. However, as we showed earlier, the </a:t>
            </a:r>
            <a:r>
              <a:rPr lang="en-US" altLang="it-IT" i="1" smtClean="0"/>
              <a:t>marginal benefit of emissions</a:t>
            </a:r>
            <a:r>
              <a:rPr lang="en-US" altLang="it-IT" smtClean="0"/>
              <a:t> (MB</a:t>
            </a:r>
            <a:r>
              <a:rPr lang="en-US" altLang="it-IT" baseline="-25000" smtClean="0"/>
              <a:t>M</a:t>
            </a:r>
            <a:r>
              <a:rPr lang="en-US" altLang="it-IT" smtClean="0"/>
              <a:t>) function is also interpretable as the mirror image of the </a:t>
            </a:r>
            <a:r>
              <a:rPr lang="en-US" altLang="it-IT" i="1" smtClean="0"/>
              <a:t>marginal cost of abatement</a:t>
            </a:r>
            <a:r>
              <a:rPr lang="en-US" altLang="it-IT" smtClean="0"/>
              <a:t> (MC</a:t>
            </a:r>
            <a:r>
              <a:rPr lang="en-US" altLang="it-IT" baseline="-25000" smtClean="0"/>
              <a:t>Z</a:t>
            </a:r>
            <a:r>
              <a:rPr lang="en-US" altLang="it-IT" smtClean="0"/>
              <a:t>) function. </a:t>
            </a:r>
          </a:p>
          <a:p>
            <a:r>
              <a:rPr lang="en-US" altLang="it-IT" smtClean="0"/>
              <a:t>Hence, we can also say that the market demand curve will be identical to (a suitably redrawn) aggregate marginal cost of emissions abatement cost curve. </a:t>
            </a:r>
            <a:endParaRPr lang="en-GB" altLang="it-IT" smtClean="0"/>
          </a:p>
          <a:p>
            <a:endParaRPr lang="en-GB" altLang="it-IT" smtClean="0"/>
          </a:p>
          <a:p>
            <a:endParaRPr lang="en-GB" altLang="it-IT" smtClean="0"/>
          </a:p>
        </p:txBody>
      </p:sp>
      <p:sp>
        <p:nvSpPr>
          <p:cNvPr id="7885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spcBef>
                <a:spcPct val="30000"/>
              </a:spcBef>
              <a:defRPr sz="1200">
                <a:solidFill>
                  <a:schemeClr val="tx1"/>
                </a:solidFill>
                <a:latin typeface="Calibri" pitchFamily="34" charset="0"/>
              </a:defRPr>
            </a:lvl1pPr>
            <a:lvl2pPr marL="742950" indent="-285750" eaLnBrk="0" hangingPunct="0">
              <a:spcBef>
                <a:spcPct val="30000"/>
              </a:spcBef>
              <a:defRPr sz="1200">
                <a:solidFill>
                  <a:schemeClr val="tx1"/>
                </a:solidFill>
                <a:latin typeface="Calibri" pitchFamily="34" charset="0"/>
              </a:defRPr>
            </a:lvl2pPr>
            <a:lvl3pPr marL="1143000" indent="-228600" eaLnBrk="0" hangingPunct="0">
              <a:spcBef>
                <a:spcPct val="30000"/>
              </a:spcBef>
              <a:defRPr sz="1200">
                <a:solidFill>
                  <a:schemeClr val="tx1"/>
                </a:solidFill>
                <a:latin typeface="Calibri" pitchFamily="34" charset="0"/>
              </a:defRPr>
            </a:lvl3pPr>
            <a:lvl4pPr marL="1600200" indent="-228600" eaLnBrk="0" hangingPunct="0">
              <a:spcBef>
                <a:spcPct val="30000"/>
              </a:spcBef>
              <a:defRPr sz="1200">
                <a:solidFill>
                  <a:schemeClr val="tx1"/>
                </a:solidFill>
                <a:latin typeface="Calibri" pitchFamily="34" charset="0"/>
              </a:defRPr>
            </a:lvl4pPr>
            <a:lvl5pPr marL="2057400" indent="-228600" eaLnBrk="0" hangingPunct="0">
              <a:spcBef>
                <a:spcPct val="30000"/>
              </a:spcBef>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pPr eaLnBrk="1" hangingPunct="1">
              <a:spcBef>
                <a:spcPct val="0"/>
              </a:spcBef>
            </a:pPr>
            <a:fld id="{02C88D93-BFF5-477B-B557-971A63F53CC6}" type="slidenum">
              <a:rPr lang="en-GB" altLang="it-IT" smtClean="0">
                <a:latin typeface="Times New Roman" pitchFamily="18" charset="0"/>
              </a:rPr>
              <a:pPr eaLnBrk="1" hangingPunct="1">
                <a:spcBef>
                  <a:spcPct val="0"/>
                </a:spcBef>
              </a:pPr>
              <a:t>7</a:t>
            </a:fld>
            <a:endParaRPr lang="en-GB" altLang="it-IT" smtClean="0">
              <a:latin typeface="Times New Roman" pitchFamily="18"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Segnaposto immagine diapositiva 1"/>
          <p:cNvSpPr>
            <a:spLocks noGrp="1" noRot="1" noChangeAspect="1" noTextEdit="1"/>
          </p:cNvSpPr>
          <p:nvPr>
            <p:ph type="sldImg"/>
          </p:nvPr>
        </p:nvSpPr>
        <p:spPr>
          <a:ln/>
        </p:spPr>
      </p:sp>
      <p:sp>
        <p:nvSpPr>
          <p:cNvPr id="30723" name="Segnaposto note 2"/>
          <p:cNvSpPr>
            <a:spLocks noGrp="1"/>
          </p:cNvSpPr>
          <p:nvPr>
            <p:ph type="body" idx="1"/>
          </p:nvPr>
        </p:nvSpPr>
        <p:spPr>
          <a:noFill/>
        </p:spPr>
        <p:txBody>
          <a:bodyPr/>
          <a:lstStyle/>
          <a:p>
            <a:r>
              <a:rPr lang="it-IT" altLang="it-IT" smtClean="0"/>
              <a:t>Latest EUA price (09 30 2013) 4,47 € (European Energy Exchanges </a:t>
            </a:r>
          </a:p>
          <a:p>
            <a:r>
              <a:rPr lang="it-IT" altLang="it-IT" smtClean="0"/>
              <a:t>https://www.eex.com/en/Download/Market-Data/EU%20Emission%20Allowances%20-%20EEX</a:t>
            </a:r>
          </a:p>
          <a:p>
            <a:r>
              <a:rPr lang="it-IT" altLang="it-IT" smtClean="0"/>
              <a:t>Latest EUA Point Carbon 01/10/2013 5.12€/tCO2</a:t>
            </a:r>
          </a:p>
        </p:txBody>
      </p:sp>
      <p:sp>
        <p:nvSpPr>
          <p:cNvPr id="30724" name="Segnaposto numero diapositiva 3"/>
          <p:cNvSpPr>
            <a:spLocks noGrp="1"/>
          </p:cNvSpPr>
          <p:nvPr>
            <p:ph type="sldNum" sz="quarter" idx="5"/>
          </p:nvPr>
        </p:nvSpPr>
        <p:spPr>
          <a:noFill/>
          <a:ln>
            <a:miter lim="800000"/>
            <a:headEnd/>
            <a:tailEnd/>
          </a:ln>
        </p:spPr>
        <p:txBody>
          <a:bodyPr/>
          <a:lstStyle/>
          <a:p>
            <a:fld id="{45D34796-F285-470F-B573-F3488C847EBD}" type="slidenum">
              <a:rPr lang="it-IT" altLang="it-IT" smtClean="0"/>
              <a:pPr/>
              <a:t>20</a:t>
            </a:fld>
            <a:endParaRPr lang="it-IT" altLang="it-IT"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371600"/>
            <a:ext cx="7848600" cy="1927225"/>
          </a:xfrm>
        </p:spPr>
        <p:txBody>
          <a:bodyPr anchor="b">
            <a:noAutofit/>
          </a:bodyPr>
          <a:lstStyle>
            <a:lvl1pPr>
              <a:defRPr sz="5400" cap="all" baseline="0"/>
            </a:lvl1pPr>
          </a:lstStyle>
          <a:p>
            <a:r>
              <a:rPr lang="it-IT" smtClean="0"/>
              <a:t>Fare clic per modificare lo stile del titolo</a:t>
            </a:r>
            <a:endParaRPr lang="en-US" dirty="0"/>
          </a:p>
        </p:txBody>
      </p:sp>
      <p:sp>
        <p:nvSpPr>
          <p:cNvPr id="3" name="Subtitle 2"/>
          <p:cNvSpPr>
            <a:spLocks noGrp="1"/>
          </p:cNvSpPr>
          <p:nvPr>
            <p:ph type="subTitle" idx="1"/>
          </p:nvPr>
        </p:nvSpPr>
        <p:spPr>
          <a:xfrm>
            <a:off x="685800" y="3505200"/>
            <a:ext cx="6400800" cy="1752600"/>
          </a:xfrm>
        </p:spPr>
        <p:txBody>
          <a:bodyPr/>
          <a:lstStyle>
            <a:lvl1pPr marL="0" indent="0" algn="l">
              <a:buNone/>
              <a:defRPr>
                <a:solidFill>
                  <a:schemeClr val="tx1">
                    <a:lumMod val="75000"/>
                    <a:lumOff val="2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smtClean="0"/>
              <a:t>Fare clic per modificare lo stile del sottotitolo dello schema</a:t>
            </a:r>
            <a:endParaRPr lang="en-US" dirty="0"/>
          </a:p>
        </p:txBody>
      </p:sp>
      <p:sp>
        <p:nvSpPr>
          <p:cNvPr id="4" name="Date Placeholder 3"/>
          <p:cNvSpPr>
            <a:spLocks noGrp="1"/>
          </p:cNvSpPr>
          <p:nvPr>
            <p:ph type="dt" sz="half" idx="10"/>
          </p:nvPr>
        </p:nvSpPr>
        <p:spPr/>
        <p:txBody>
          <a:bodyPr/>
          <a:lstStyle/>
          <a:p>
            <a:pPr>
              <a:defRPr/>
            </a:pPr>
            <a:endParaRPr lang="it-IT"/>
          </a:p>
        </p:txBody>
      </p:sp>
      <p:sp>
        <p:nvSpPr>
          <p:cNvPr id="5" name="Footer Placeholder 4"/>
          <p:cNvSpPr>
            <a:spLocks noGrp="1"/>
          </p:cNvSpPr>
          <p:nvPr>
            <p:ph type="ftr" sz="quarter" idx="11"/>
          </p:nvPr>
        </p:nvSpPr>
        <p:spPr/>
        <p:txBody>
          <a:bodyPr/>
          <a:lstStyle/>
          <a:p>
            <a:pPr>
              <a:defRPr/>
            </a:pPr>
            <a:endParaRPr lang="it-IT"/>
          </a:p>
        </p:txBody>
      </p:sp>
      <p:sp>
        <p:nvSpPr>
          <p:cNvPr id="6" name="Slide Number Placeholder 5"/>
          <p:cNvSpPr>
            <a:spLocks noGrp="1"/>
          </p:cNvSpPr>
          <p:nvPr>
            <p:ph type="sldNum" sz="quarter" idx="12"/>
          </p:nvPr>
        </p:nvSpPr>
        <p:spPr/>
        <p:txBody>
          <a:bodyPr/>
          <a:lstStyle/>
          <a:p>
            <a:pPr>
              <a:defRPr/>
            </a:pPr>
            <a:fld id="{9F47024A-6847-45A9-8C82-8A84FB4EEFF7}" type="slidenum">
              <a:rPr lang="it-IT" smtClean="0"/>
              <a:pPr>
                <a:defRPr/>
              </a:pPr>
              <a:t>‹N›</a:t>
            </a:fld>
            <a:endParaRPr lang="it-IT"/>
          </a:p>
        </p:txBody>
      </p:sp>
      <p:cxnSp>
        <p:nvCxnSpPr>
          <p:cNvPr id="8" name="Straight Connector 7"/>
          <p:cNvCxnSpPr/>
          <p:nvPr/>
        </p:nvCxnSpPr>
        <p:spPr>
          <a:xfrm>
            <a:off x="685800" y="3398520"/>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smtClean="0"/>
              <a:t>Fare clic per modificare lo stile del titolo</a:t>
            </a:r>
            <a:endParaRPr lang="en-US"/>
          </a:p>
        </p:txBody>
      </p:sp>
      <p:sp>
        <p:nvSpPr>
          <p:cNvPr id="3" name="Vertical Text Placeholder 2"/>
          <p:cNvSpPr>
            <a:spLocks noGrp="1"/>
          </p:cNvSpPr>
          <p:nvPr>
            <p:ph type="body" orient="vert" idx="1"/>
          </p:nvPr>
        </p:nvSpPr>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a:p>
        </p:txBody>
      </p:sp>
      <p:sp>
        <p:nvSpPr>
          <p:cNvPr id="4" name="Date Placeholder 3"/>
          <p:cNvSpPr>
            <a:spLocks noGrp="1"/>
          </p:cNvSpPr>
          <p:nvPr>
            <p:ph type="dt" sz="half" idx="10"/>
          </p:nvPr>
        </p:nvSpPr>
        <p:spPr/>
        <p:txBody>
          <a:bodyPr/>
          <a:lstStyle/>
          <a:p>
            <a:pPr>
              <a:defRPr/>
            </a:pPr>
            <a:endParaRPr lang="it-IT"/>
          </a:p>
        </p:txBody>
      </p:sp>
      <p:sp>
        <p:nvSpPr>
          <p:cNvPr id="5" name="Footer Placeholder 4"/>
          <p:cNvSpPr>
            <a:spLocks noGrp="1"/>
          </p:cNvSpPr>
          <p:nvPr>
            <p:ph type="ftr" sz="quarter" idx="11"/>
          </p:nvPr>
        </p:nvSpPr>
        <p:spPr/>
        <p:txBody>
          <a:bodyPr/>
          <a:lstStyle/>
          <a:p>
            <a:pPr>
              <a:defRPr/>
            </a:pPr>
            <a:endParaRPr lang="it-IT"/>
          </a:p>
        </p:txBody>
      </p:sp>
      <p:sp>
        <p:nvSpPr>
          <p:cNvPr id="6" name="Slide Number Placeholder 5"/>
          <p:cNvSpPr>
            <a:spLocks noGrp="1"/>
          </p:cNvSpPr>
          <p:nvPr>
            <p:ph type="sldNum" sz="quarter" idx="12"/>
          </p:nvPr>
        </p:nvSpPr>
        <p:spPr/>
        <p:txBody>
          <a:bodyPr/>
          <a:lstStyle/>
          <a:p>
            <a:pPr>
              <a:defRPr/>
            </a:pPr>
            <a:fld id="{D58FEBCA-4642-496C-A9BA-F43FD7A0FB26}" type="slidenum">
              <a:rPr lang="it-IT" smtClean="0"/>
              <a:pPr>
                <a:defRPr/>
              </a:pPr>
              <a:t>‹N›</a:t>
            </a:fld>
            <a:endParaRPr lang="it-IT"/>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609600"/>
            <a:ext cx="2057400" cy="5867400"/>
          </a:xfrm>
        </p:spPr>
        <p:txBody>
          <a:bodyPr vert="eaVert" anchor="b"/>
          <a:lstStyle/>
          <a:p>
            <a:r>
              <a:rPr lang="it-IT" smtClean="0"/>
              <a:t>Fare clic per modificare lo stile del titolo</a:t>
            </a:r>
            <a:endParaRPr lang="en-US" dirty="0"/>
          </a:p>
        </p:txBody>
      </p:sp>
      <p:sp>
        <p:nvSpPr>
          <p:cNvPr id="3" name="Vertical Text Placeholder 2"/>
          <p:cNvSpPr>
            <a:spLocks noGrp="1"/>
          </p:cNvSpPr>
          <p:nvPr>
            <p:ph type="body" orient="vert" idx="1"/>
          </p:nvPr>
        </p:nvSpPr>
        <p:spPr>
          <a:xfrm>
            <a:off x="457200" y="609600"/>
            <a:ext cx="6019800" cy="5867400"/>
          </a:xfrm>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4" name="Date Placeholder 3"/>
          <p:cNvSpPr>
            <a:spLocks noGrp="1"/>
          </p:cNvSpPr>
          <p:nvPr>
            <p:ph type="dt" sz="half" idx="10"/>
          </p:nvPr>
        </p:nvSpPr>
        <p:spPr/>
        <p:txBody>
          <a:bodyPr/>
          <a:lstStyle/>
          <a:p>
            <a:pPr>
              <a:defRPr/>
            </a:pPr>
            <a:endParaRPr lang="it-IT"/>
          </a:p>
        </p:txBody>
      </p:sp>
      <p:sp>
        <p:nvSpPr>
          <p:cNvPr id="5" name="Footer Placeholder 4"/>
          <p:cNvSpPr>
            <a:spLocks noGrp="1"/>
          </p:cNvSpPr>
          <p:nvPr>
            <p:ph type="ftr" sz="quarter" idx="11"/>
          </p:nvPr>
        </p:nvSpPr>
        <p:spPr/>
        <p:txBody>
          <a:bodyPr/>
          <a:lstStyle/>
          <a:p>
            <a:pPr>
              <a:defRPr/>
            </a:pPr>
            <a:endParaRPr lang="it-IT"/>
          </a:p>
        </p:txBody>
      </p:sp>
      <p:sp>
        <p:nvSpPr>
          <p:cNvPr id="6" name="Slide Number Placeholder 5"/>
          <p:cNvSpPr>
            <a:spLocks noGrp="1"/>
          </p:cNvSpPr>
          <p:nvPr>
            <p:ph type="sldNum" sz="quarter" idx="12"/>
          </p:nvPr>
        </p:nvSpPr>
        <p:spPr/>
        <p:txBody>
          <a:bodyPr/>
          <a:lstStyle/>
          <a:p>
            <a:pPr>
              <a:defRPr/>
            </a:pPr>
            <a:fld id="{B2AD1861-4ED8-4D11-9C53-8523CDB0D87E}" type="slidenum">
              <a:rPr lang="it-IT" smtClean="0"/>
              <a:pPr>
                <a:defRPr/>
              </a:pPr>
              <a:t>‹N›</a:t>
            </a:fld>
            <a:endParaRPr lang="it-IT"/>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smtClean="0"/>
              <a:t>Fare clic per modificare lo stile del titolo</a:t>
            </a:r>
            <a:endParaRPr lang="en-US"/>
          </a:p>
        </p:txBody>
      </p:sp>
      <p:sp>
        <p:nvSpPr>
          <p:cNvPr id="3" name="Content Placeholder 2"/>
          <p:cNvSpPr>
            <a:spLocks noGrp="1"/>
          </p:cNvSpPr>
          <p:nvPr>
            <p:ph idx="1"/>
          </p:nvPr>
        </p:nvSpPr>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a:p>
        </p:txBody>
      </p:sp>
      <p:sp>
        <p:nvSpPr>
          <p:cNvPr id="4" name="Date Placeholder 3"/>
          <p:cNvSpPr>
            <a:spLocks noGrp="1"/>
          </p:cNvSpPr>
          <p:nvPr>
            <p:ph type="dt" sz="half" idx="10"/>
          </p:nvPr>
        </p:nvSpPr>
        <p:spPr/>
        <p:txBody>
          <a:bodyPr/>
          <a:lstStyle/>
          <a:p>
            <a:pPr>
              <a:defRPr/>
            </a:pPr>
            <a:endParaRPr lang="it-IT"/>
          </a:p>
        </p:txBody>
      </p:sp>
      <p:sp>
        <p:nvSpPr>
          <p:cNvPr id="5" name="Footer Placeholder 4"/>
          <p:cNvSpPr>
            <a:spLocks noGrp="1"/>
          </p:cNvSpPr>
          <p:nvPr>
            <p:ph type="ftr" sz="quarter" idx="11"/>
          </p:nvPr>
        </p:nvSpPr>
        <p:spPr/>
        <p:txBody>
          <a:bodyPr/>
          <a:lstStyle/>
          <a:p>
            <a:pPr>
              <a:defRPr/>
            </a:pPr>
            <a:endParaRPr lang="it-IT"/>
          </a:p>
        </p:txBody>
      </p:sp>
      <p:sp>
        <p:nvSpPr>
          <p:cNvPr id="6" name="Slide Number Placeholder 5"/>
          <p:cNvSpPr>
            <a:spLocks noGrp="1"/>
          </p:cNvSpPr>
          <p:nvPr>
            <p:ph type="sldNum" sz="quarter" idx="12"/>
          </p:nvPr>
        </p:nvSpPr>
        <p:spPr/>
        <p:txBody>
          <a:bodyPr/>
          <a:lstStyle/>
          <a:p>
            <a:pPr>
              <a:defRPr/>
            </a:pPr>
            <a:fld id="{8483AADD-F389-4B07-A410-64E78E607461}" type="slidenum">
              <a:rPr lang="it-IT" smtClean="0"/>
              <a:pPr>
                <a:defRPr/>
              </a:pPr>
              <a:t>‹N›</a:t>
            </a:fld>
            <a:endParaRPr lang="it-IT"/>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13" y="2362200"/>
            <a:ext cx="7772400" cy="2200275"/>
          </a:xfrm>
        </p:spPr>
        <p:txBody>
          <a:bodyPr anchor="b">
            <a:normAutofit/>
          </a:bodyPr>
          <a:lstStyle>
            <a:lvl1pPr algn="l">
              <a:defRPr sz="4800" b="0" cap="all"/>
            </a:lvl1pPr>
          </a:lstStyle>
          <a:p>
            <a:r>
              <a:rPr lang="it-IT" smtClean="0"/>
              <a:t>Fare clic per modificare lo stile del titolo</a:t>
            </a:r>
            <a:endParaRPr lang="en-US" dirty="0"/>
          </a:p>
        </p:txBody>
      </p:sp>
      <p:sp>
        <p:nvSpPr>
          <p:cNvPr id="3" name="Text Placeholder 2"/>
          <p:cNvSpPr>
            <a:spLocks noGrp="1"/>
          </p:cNvSpPr>
          <p:nvPr>
            <p:ph type="body" idx="1"/>
          </p:nvPr>
        </p:nvSpPr>
        <p:spPr>
          <a:xfrm>
            <a:off x="722313" y="4626864"/>
            <a:ext cx="7772400" cy="1500187"/>
          </a:xfrm>
        </p:spPr>
        <p:txBody>
          <a:bodyPr anchor="t">
            <a:normAutofit/>
          </a:bodyPr>
          <a:lstStyle>
            <a:lvl1pPr marL="0" indent="0">
              <a:buNone/>
              <a:defRPr sz="24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smtClean="0"/>
              <a:t>Fare clic per modificare stili del testo dello schema</a:t>
            </a:r>
          </a:p>
        </p:txBody>
      </p:sp>
      <p:sp>
        <p:nvSpPr>
          <p:cNvPr id="4" name="Date Placeholder 3"/>
          <p:cNvSpPr>
            <a:spLocks noGrp="1"/>
          </p:cNvSpPr>
          <p:nvPr>
            <p:ph type="dt" sz="half" idx="10"/>
          </p:nvPr>
        </p:nvSpPr>
        <p:spPr/>
        <p:txBody>
          <a:bodyPr/>
          <a:lstStyle/>
          <a:p>
            <a:pPr>
              <a:defRPr/>
            </a:pPr>
            <a:endParaRPr lang="it-IT"/>
          </a:p>
        </p:txBody>
      </p:sp>
      <p:sp>
        <p:nvSpPr>
          <p:cNvPr id="5" name="Footer Placeholder 4"/>
          <p:cNvSpPr>
            <a:spLocks noGrp="1"/>
          </p:cNvSpPr>
          <p:nvPr>
            <p:ph type="ftr" sz="quarter" idx="11"/>
          </p:nvPr>
        </p:nvSpPr>
        <p:spPr/>
        <p:txBody>
          <a:bodyPr/>
          <a:lstStyle/>
          <a:p>
            <a:pPr>
              <a:defRPr/>
            </a:pPr>
            <a:endParaRPr lang="it-IT"/>
          </a:p>
        </p:txBody>
      </p:sp>
      <p:sp>
        <p:nvSpPr>
          <p:cNvPr id="6" name="Slide Number Placeholder 5"/>
          <p:cNvSpPr>
            <a:spLocks noGrp="1"/>
          </p:cNvSpPr>
          <p:nvPr>
            <p:ph type="sldNum" sz="quarter" idx="12"/>
          </p:nvPr>
        </p:nvSpPr>
        <p:spPr/>
        <p:txBody>
          <a:bodyPr/>
          <a:lstStyle/>
          <a:p>
            <a:pPr>
              <a:defRPr/>
            </a:pPr>
            <a:fld id="{51B9B66F-ED90-4734-8806-31BFD6A54761}" type="slidenum">
              <a:rPr lang="it-IT" smtClean="0"/>
              <a:pPr>
                <a:defRPr/>
              </a:pPr>
              <a:t>‹N›</a:t>
            </a:fld>
            <a:endParaRPr lang="it-IT"/>
          </a:p>
        </p:txBody>
      </p:sp>
      <p:cxnSp>
        <p:nvCxnSpPr>
          <p:cNvPr id="7" name="Straight Connector 6"/>
          <p:cNvCxnSpPr/>
          <p:nvPr/>
        </p:nvCxnSpPr>
        <p:spPr>
          <a:xfrm>
            <a:off x="731520" y="4599432"/>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smtClean="0"/>
              <a:t>Fare clic per modificare lo stile del titolo</a:t>
            </a:r>
            <a:endParaRPr lang="en-US"/>
          </a:p>
        </p:txBody>
      </p:sp>
      <p:sp>
        <p:nvSpPr>
          <p:cNvPr id="3" name="Content Placeholder 2"/>
          <p:cNvSpPr>
            <a:spLocks noGrp="1"/>
          </p:cNvSpPr>
          <p:nvPr>
            <p:ph sz="half" idx="1"/>
          </p:nvPr>
        </p:nvSpPr>
        <p:spPr>
          <a:xfrm>
            <a:off x="457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4" name="Content Placeholder 3"/>
          <p:cNvSpPr>
            <a:spLocks noGrp="1"/>
          </p:cNvSpPr>
          <p:nvPr>
            <p:ph sz="half" idx="2"/>
          </p:nvPr>
        </p:nvSpPr>
        <p:spPr>
          <a:xfrm>
            <a:off x="4648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5" name="Date Placeholder 4"/>
          <p:cNvSpPr>
            <a:spLocks noGrp="1"/>
          </p:cNvSpPr>
          <p:nvPr>
            <p:ph type="dt" sz="half" idx="10"/>
          </p:nvPr>
        </p:nvSpPr>
        <p:spPr/>
        <p:txBody>
          <a:bodyPr/>
          <a:lstStyle/>
          <a:p>
            <a:pPr>
              <a:defRPr/>
            </a:pPr>
            <a:endParaRPr lang="it-IT"/>
          </a:p>
        </p:txBody>
      </p:sp>
      <p:sp>
        <p:nvSpPr>
          <p:cNvPr id="6" name="Footer Placeholder 5"/>
          <p:cNvSpPr>
            <a:spLocks noGrp="1"/>
          </p:cNvSpPr>
          <p:nvPr>
            <p:ph type="ftr" sz="quarter" idx="11"/>
          </p:nvPr>
        </p:nvSpPr>
        <p:spPr/>
        <p:txBody>
          <a:bodyPr/>
          <a:lstStyle/>
          <a:p>
            <a:pPr>
              <a:defRPr/>
            </a:pPr>
            <a:endParaRPr lang="it-IT"/>
          </a:p>
        </p:txBody>
      </p:sp>
      <p:sp>
        <p:nvSpPr>
          <p:cNvPr id="7" name="Slide Number Placeholder 6"/>
          <p:cNvSpPr>
            <a:spLocks noGrp="1"/>
          </p:cNvSpPr>
          <p:nvPr>
            <p:ph type="sldNum" sz="quarter" idx="12"/>
          </p:nvPr>
        </p:nvSpPr>
        <p:spPr/>
        <p:txBody>
          <a:bodyPr/>
          <a:lstStyle/>
          <a:p>
            <a:pPr>
              <a:defRPr/>
            </a:pPr>
            <a:fld id="{4C2B7F0C-A044-45CD-AED4-0129FA4F39E3}" type="slidenum">
              <a:rPr lang="it-IT" smtClean="0"/>
              <a:pPr>
                <a:defRPr/>
              </a:pPr>
              <a:t>‹N›</a:t>
            </a:fld>
            <a:endParaRPr lang="it-IT"/>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it-IT" smtClean="0"/>
              <a:t>Fare clic per modificare lo stile del titolo</a:t>
            </a:r>
            <a:endParaRPr lang="en-US" dirty="0"/>
          </a:p>
        </p:txBody>
      </p:sp>
      <p:sp>
        <p:nvSpPr>
          <p:cNvPr id="3" name="Text Placeholder 2"/>
          <p:cNvSpPr>
            <a:spLocks noGrp="1"/>
          </p:cNvSpPr>
          <p:nvPr>
            <p:ph type="body" idx="1"/>
          </p:nvPr>
        </p:nvSpPr>
        <p:spPr>
          <a:xfrm>
            <a:off x="45720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sz="20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4" name="Content Placeholder 3"/>
          <p:cNvSpPr>
            <a:spLocks noGrp="1"/>
          </p:cNvSpPr>
          <p:nvPr>
            <p:ph sz="half" idx="2"/>
          </p:nvPr>
        </p:nvSpPr>
        <p:spPr>
          <a:xfrm>
            <a:off x="45720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5" name="Text Placeholder 4"/>
          <p:cNvSpPr>
            <a:spLocks noGrp="1"/>
          </p:cNvSpPr>
          <p:nvPr>
            <p:ph type="body" sz="quarter" idx="3"/>
          </p:nvPr>
        </p:nvSpPr>
        <p:spPr>
          <a:xfrm>
            <a:off x="475488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lang="en-US" sz="2000" b="0" kern="1200" dirty="0" smtClean="0">
                <a:solidFill>
                  <a:schemeClr val="tx2"/>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6" name="Content Placeholder 5"/>
          <p:cNvSpPr>
            <a:spLocks noGrp="1"/>
          </p:cNvSpPr>
          <p:nvPr>
            <p:ph sz="quarter" idx="4"/>
          </p:nvPr>
        </p:nvSpPr>
        <p:spPr>
          <a:xfrm>
            <a:off x="475488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7" name="Date Placeholder 6"/>
          <p:cNvSpPr>
            <a:spLocks noGrp="1"/>
          </p:cNvSpPr>
          <p:nvPr>
            <p:ph type="dt" sz="half" idx="10"/>
          </p:nvPr>
        </p:nvSpPr>
        <p:spPr/>
        <p:txBody>
          <a:bodyPr/>
          <a:lstStyle/>
          <a:p>
            <a:pPr>
              <a:defRPr/>
            </a:pPr>
            <a:endParaRPr lang="it-IT"/>
          </a:p>
        </p:txBody>
      </p:sp>
      <p:sp>
        <p:nvSpPr>
          <p:cNvPr id="8" name="Footer Placeholder 7"/>
          <p:cNvSpPr>
            <a:spLocks noGrp="1"/>
          </p:cNvSpPr>
          <p:nvPr>
            <p:ph type="ftr" sz="quarter" idx="11"/>
          </p:nvPr>
        </p:nvSpPr>
        <p:spPr/>
        <p:txBody>
          <a:bodyPr/>
          <a:lstStyle/>
          <a:p>
            <a:pPr>
              <a:defRPr/>
            </a:pPr>
            <a:endParaRPr lang="it-IT"/>
          </a:p>
        </p:txBody>
      </p:sp>
      <p:sp>
        <p:nvSpPr>
          <p:cNvPr id="9" name="Slide Number Placeholder 8"/>
          <p:cNvSpPr>
            <a:spLocks noGrp="1"/>
          </p:cNvSpPr>
          <p:nvPr>
            <p:ph type="sldNum" sz="quarter" idx="12"/>
          </p:nvPr>
        </p:nvSpPr>
        <p:spPr/>
        <p:txBody>
          <a:bodyPr/>
          <a:lstStyle/>
          <a:p>
            <a:pPr>
              <a:defRPr/>
            </a:pPr>
            <a:fld id="{EEEA9B1E-BC73-4C2A-AB34-314B4EFAAD25}" type="slidenum">
              <a:rPr lang="it-IT" smtClean="0"/>
              <a:pPr>
                <a:defRPr/>
              </a:pPr>
              <a:t>‹N›</a:t>
            </a:fld>
            <a:endParaRPr lang="it-IT"/>
          </a:p>
        </p:txBody>
      </p:sp>
      <p:cxnSp>
        <p:nvCxnSpPr>
          <p:cNvPr id="11" name="Straight Connector 10"/>
          <p:cNvCxnSpPr/>
          <p:nvPr/>
        </p:nvCxnSpPr>
        <p:spPr>
          <a:xfrm rot="5400000">
            <a:off x="2217817" y="4045823"/>
            <a:ext cx="4709160" cy="794"/>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smtClean="0"/>
              <a:t>Fare clic per modificare lo stile del titolo</a:t>
            </a:r>
            <a:endParaRPr lang="en-US"/>
          </a:p>
        </p:txBody>
      </p:sp>
      <p:sp>
        <p:nvSpPr>
          <p:cNvPr id="3" name="Date Placeholder 2"/>
          <p:cNvSpPr>
            <a:spLocks noGrp="1"/>
          </p:cNvSpPr>
          <p:nvPr>
            <p:ph type="dt" sz="half" idx="10"/>
          </p:nvPr>
        </p:nvSpPr>
        <p:spPr/>
        <p:txBody>
          <a:bodyPr/>
          <a:lstStyle/>
          <a:p>
            <a:pPr>
              <a:defRPr/>
            </a:pPr>
            <a:endParaRPr lang="it-IT"/>
          </a:p>
        </p:txBody>
      </p:sp>
      <p:sp>
        <p:nvSpPr>
          <p:cNvPr id="4" name="Footer Placeholder 3"/>
          <p:cNvSpPr>
            <a:spLocks noGrp="1"/>
          </p:cNvSpPr>
          <p:nvPr>
            <p:ph type="ftr" sz="quarter" idx="11"/>
          </p:nvPr>
        </p:nvSpPr>
        <p:spPr/>
        <p:txBody>
          <a:bodyPr/>
          <a:lstStyle/>
          <a:p>
            <a:pPr>
              <a:defRPr/>
            </a:pPr>
            <a:endParaRPr lang="it-IT"/>
          </a:p>
        </p:txBody>
      </p:sp>
      <p:sp>
        <p:nvSpPr>
          <p:cNvPr id="5" name="Slide Number Placeholder 4"/>
          <p:cNvSpPr>
            <a:spLocks noGrp="1"/>
          </p:cNvSpPr>
          <p:nvPr>
            <p:ph type="sldNum" sz="quarter" idx="12"/>
          </p:nvPr>
        </p:nvSpPr>
        <p:spPr/>
        <p:txBody>
          <a:bodyPr/>
          <a:lstStyle/>
          <a:p>
            <a:pPr>
              <a:defRPr/>
            </a:pPr>
            <a:fld id="{A4DFF60C-9F81-4328-9D5D-5CA4C8D54DD8}" type="slidenum">
              <a:rPr lang="it-IT" smtClean="0"/>
              <a:pPr>
                <a:defRPr/>
              </a:pPr>
              <a:t>‹N›</a:t>
            </a:fld>
            <a:endParaRPr lang="it-IT"/>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endParaRPr lang="it-IT"/>
          </a:p>
        </p:txBody>
      </p:sp>
      <p:sp>
        <p:nvSpPr>
          <p:cNvPr id="3" name="Footer Placeholder 2"/>
          <p:cNvSpPr>
            <a:spLocks noGrp="1"/>
          </p:cNvSpPr>
          <p:nvPr>
            <p:ph type="ftr" sz="quarter" idx="11"/>
          </p:nvPr>
        </p:nvSpPr>
        <p:spPr/>
        <p:txBody>
          <a:bodyPr/>
          <a:lstStyle/>
          <a:p>
            <a:pPr>
              <a:defRPr/>
            </a:pPr>
            <a:endParaRPr lang="it-IT"/>
          </a:p>
        </p:txBody>
      </p:sp>
      <p:sp>
        <p:nvSpPr>
          <p:cNvPr id="4" name="Slide Number Placeholder 3"/>
          <p:cNvSpPr>
            <a:spLocks noGrp="1"/>
          </p:cNvSpPr>
          <p:nvPr>
            <p:ph type="sldNum" sz="quarter" idx="12"/>
          </p:nvPr>
        </p:nvSpPr>
        <p:spPr/>
        <p:txBody>
          <a:bodyPr/>
          <a:lstStyle/>
          <a:p>
            <a:pPr>
              <a:defRPr/>
            </a:pPr>
            <a:fld id="{3F4517A1-0E6D-4940-8BBB-ACBC619C12FD}" type="slidenum">
              <a:rPr lang="it-IT" smtClean="0"/>
              <a:pPr>
                <a:defRPr/>
              </a:pPr>
              <a:t>‹N›</a:t>
            </a:fld>
            <a:endParaRPr lang="it-IT"/>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457200" y="792080"/>
            <a:ext cx="2139696" cy="1261872"/>
          </a:xfrm>
        </p:spPr>
        <p:txBody>
          <a:bodyPr anchor="b">
            <a:noAutofit/>
          </a:bodyPr>
          <a:lstStyle>
            <a:lvl1pPr algn="l">
              <a:defRPr sz="2400" b="0"/>
            </a:lvl1pPr>
          </a:lstStyle>
          <a:p>
            <a:r>
              <a:rPr lang="it-IT" smtClean="0"/>
              <a:t>Fare clic per modificare lo stile del titolo</a:t>
            </a:r>
            <a:endParaRPr lang="en-US" dirty="0"/>
          </a:p>
        </p:txBody>
      </p:sp>
      <p:sp>
        <p:nvSpPr>
          <p:cNvPr id="3" name="Content Placeholder 2"/>
          <p:cNvSpPr>
            <a:spLocks noGrp="1"/>
          </p:cNvSpPr>
          <p:nvPr>
            <p:ph idx="1"/>
          </p:nvPr>
        </p:nvSpPr>
        <p:spPr>
          <a:xfrm>
            <a:off x="2971800" y="792080"/>
            <a:ext cx="5715000" cy="55778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4" name="Text Placeholder 3"/>
          <p:cNvSpPr>
            <a:spLocks noGrp="1"/>
          </p:cNvSpPr>
          <p:nvPr>
            <p:ph type="body" sz="half" idx="2"/>
          </p:nvPr>
        </p:nvSpPr>
        <p:spPr>
          <a:xfrm>
            <a:off x="457201" y="2130552"/>
            <a:ext cx="2139696" cy="424361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Date Placeholder 4"/>
          <p:cNvSpPr>
            <a:spLocks noGrp="1"/>
          </p:cNvSpPr>
          <p:nvPr>
            <p:ph type="dt" sz="half" idx="10"/>
          </p:nvPr>
        </p:nvSpPr>
        <p:spPr/>
        <p:txBody>
          <a:bodyPr/>
          <a:lstStyle/>
          <a:p>
            <a:pPr>
              <a:defRPr/>
            </a:pPr>
            <a:endParaRPr lang="it-IT"/>
          </a:p>
        </p:txBody>
      </p:sp>
      <p:sp>
        <p:nvSpPr>
          <p:cNvPr id="6" name="Footer Placeholder 5"/>
          <p:cNvSpPr>
            <a:spLocks noGrp="1"/>
          </p:cNvSpPr>
          <p:nvPr>
            <p:ph type="ftr" sz="quarter" idx="11"/>
          </p:nvPr>
        </p:nvSpPr>
        <p:spPr/>
        <p:txBody>
          <a:bodyPr/>
          <a:lstStyle/>
          <a:p>
            <a:pPr>
              <a:defRPr/>
            </a:pPr>
            <a:endParaRPr lang="it-IT"/>
          </a:p>
        </p:txBody>
      </p:sp>
      <p:sp>
        <p:nvSpPr>
          <p:cNvPr id="7" name="Slide Number Placeholder 6"/>
          <p:cNvSpPr>
            <a:spLocks noGrp="1"/>
          </p:cNvSpPr>
          <p:nvPr>
            <p:ph type="sldNum" sz="quarter" idx="12"/>
          </p:nvPr>
        </p:nvSpPr>
        <p:spPr/>
        <p:txBody>
          <a:bodyPr/>
          <a:lstStyle/>
          <a:p>
            <a:pPr>
              <a:defRPr/>
            </a:pPr>
            <a:fld id="{0512A6C9-57F7-41A8-AB76-6C1CAE1FD0C6}" type="slidenum">
              <a:rPr lang="it-IT" smtClean="0"/>
              <a:pPr>
                <a:defRPr/>
              </a:pPr>
              <a:t>‹N›</a:t>
            </a:fld>
            <a:endParaRPr lang="it-IT"/>
          </a:p>
        </p:txBody>
      </p:sp>
      <p:cxnSp>
        <p:nvCxnSpPr>
          <p:cNvPr id="9" name="Straight Connector 8"/>
          <p:cNvCxnSpPr/>
          <p:nvPr/>
        </p:nvCxnSpPr>
        <p:spPr>
          <a:xfrm rot="5400000">
            <a:off x="-13116" y="3580206"/>
            <a:ext cx="557784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457200" y="792480"/>
            <a:ext cx="2142680" cy="1264920"/>
          </a:xfrm>
        </p:spPr>
        <p:txBody>
          <a:bodyPr anchor="b">
            <a:normAutofit/>
          </a:bodyPr>
          <a:lstStyle>
            <a:lvl1pPr algn="l">
              <a:defRPr sz="2400" b="0"/>
            </a:lvl1pPr>
          </a:lstStyle>
          <a:p>
            <a:r>
              <a:rPr lang="it-IT" smtClean="0"/>
              <a:t>Fare clic per modificare lo stile del titolo</a:t>
            </a:r>
            <a:endParaRPr lang="en-US" dirty="0"/>
          </a:p>
        </p:txBody>
      </p:sp>
      <p:sp>
        <p:nvSpPr>
          <p:cNvPr id="3" name="Picture Placeholder 2"/>
          <p:cNvSpPr>
            <a:spLocks noGrp="1"/>
          </p:cNvSpPr>
          <p:nvPr>
            <p:ph type="pic" idx="1"/>
          </p:nvPr>
        </p:nvSpPr>
        <p:spPr>
          <a:xfrm>
            <a:off x="2858610" y="838201"/>
            <a:ext cx="5904390" cy="5500456"/>
          </a:xfrm>
          <a:solidFill>
            <a:schemeClr val="bg2"/>
          </a:solidFill>
          <a:ln w="76200">
            <a:solidFill>
              <a:srgbClr val="FFFFFF"/>
            </a:solidFill>
            <a:miter lim="800000"/>
          </a:ln>
          <a:effectLst>
            <a:outerShdw blurRad="50800" dist="12700" dir="5400000" algn="t" rotWithShape="0">
              <a:prstClr val="black">
                <a:alpha val="59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it-IT" smtClean="0"/>
              <a:t>Fare clic sull'icona per inserire un'immagine</a:t>
            </a:r>
            <a:endParaRPr lang="en-US" dirty="0"/>
          </a:p>
        </p:txBody>
      </p:sp>
      <p:sp>
        <p:nvSpPr>
          <p:cNvPr id="4" name="Text Placeholder 3"/>
          <p:cNvSpPr>
            <a:spLocks noGrp="1"/>
          </p:cNvSpPr>
          <p:nvPr>
            <p:ph type="body" sz="half" idx="2"/>
          </p:nvPr>
        </p:nvSpPr>
        <p:spPr>
          <a:xfrm>
            <a:off x="457200" y="2133600"/>
            <a:ext cx="2139696" cy="424281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Date Placeholder 4"/>
          <p:cNvSpPr>
            <a:spLocks noGrp="1"/>
          </p:cNvSpPr>
          <p:nvPr>
            <p:ph type="dt" sz="half" idx="10"/>
          </p:nvPr>
        </p:nvSpPr>
        <p:spPr/>
        <p:txBody>
          <a:bodyPr/>
          <a:lstStyle/>
          <a:p>
            <a:pPr>
              <a:defRPr/>
            </a:pPr>
            <a:endParaRPr lang="it-IT"/>
          </a:p>
        </p:txBody>
      </p:sp>
      <p:sp>
        <p:nvSpPr>
          <p:cNvPr id="6" name="Footer Placeholder 5"/>
          <p:cNvSpPr>
            <a:spLocks noGrp="1"/>
          </p:cNvSpPr>
          <p:nvPr>
            <p:ph type="ftr" sz="quarter" idx="11"/>
          </p:nvPr>
        </p:nvSpPr>
        <p:spPr/>
        <p:txBody>
          <a:bodyPr/>
          <a:lstStyle/>
          <a:p>
            <a:pPr>
              <a:defRPr/>
            </a:pPr>
            <a:endParaRPr lang="it-IT"/>
          </a:p>
        </p:txBody>
      </p:sp>
      <p:sp>
        <p:nvSpPr>
          <p:cNvPr id="7" name="Slide Number Placeholder 6"/>
          <p:cNvSpPr>
            <a:spLocks noGrp="1"/>
          </p:cNvSpPr>
          <p:nvPr>
            <p:ph type="sldNum" sz="quarter" idx="12"/>
          </p:nvPr>
        </p:nvSpPr>
        <p:spPr/>
        <p:txBody>
          <a:bodyPr/>
          <a:lstStyle/>
          <a:p>
            <a:pPr>
              <a:defRPr/>
            </a:pPr>
            <a:fld id="{23488A47-BAC8-4AA7-8781-E628C89A086B}" type="slidenum">
              <a:rPr lang="it-IT" smtClean="0"/>
              <a:pPr>
                <a:defRPr/>
              </a:pPr>
              <a:t>‹N›</a:t>
            </a:fld>
            <a:endParaRPr lang="it-IT"/>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p:nvPr/>
        </p:nvSpPr>
        <p:spPr>
          <a:xfrm>
            <a:off x="0" y="220786"/>
            <a:ext cx="9144000" cy="2286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457200" y="533400"/>
            <a:ext cx="8229600" cy="990600"/>
          </a:xfrm>
          <a:prstGeom prst="rect">
            <a:avLst/>
          </a:prstGeom>
        </p:spPr>
        <p:txBody>
          <a:bodyPr vert="horz" lIns="91440" tIns="45720" rIns="91440" bIns="45720" rtlCol="0" anchor="ctr">
            <a:normAutofit/>
          </a:bodyPr>
          <a:lstStyle/>
          <a:p>
            <a:r>
              <a:rPr lang="it-IT" smtClean="0"/>
              <a:t>Fare clic per modificare lo stile del titolo</a:t>
            </a:r>
            <a:endParaRPr lang="en-US" dirty="0"/>
          </a:p>
        </p:txBody>
      </p:sp>
      <p:sp>
        <p:nvSpPr>
          <p:cNvPr id="3" name="Text Placeholder 2"/>
          <p:cNvSpPr>
            <a:spLocks noGrp="1"/>
          </p:cNvSpPr>
          <p:nvPr>
            <p:ph type="body" idx="1"/>
          </p:nvPr>
        </p:nvSpPr>
        <p:spPr>
          <a:xfrm>
            <a:off x="457200" y="1600200"/>
            <a:ext cx="8229600" cy="4876800"/>
          </a:xfrm>
          <a:prstGeom prst="rect">
            <a:avLst/>
          </a:prstGeom>
        </p:spPr>
        <p:txBody>
          <a:bodyPr vert="horz" lIns="91440" tIns="45720" rIns="91440" bIns="45720" rtlCol="0">
            <a:normAutofit/>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7" name="Rectangle 6"/>
          <p:cNvSpPr/>
          <p:nvPr/>
        </p:nvSpPr>
        <p:spPr>
          <a:xfrm>
            <a:off x="0" y="0"/>
            <a:ext cx="9144000" cy="3657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2"/>
          </p:nvPr>
        </p:nvSpPr>
        <p:spPr>
          <a:xfrm>
            <a:off x="457200" y="18288"/>
            <a:ext cx="2895600" cy="329184"/>
          </a:xfrm>
          <a:prstGeom prst="rect">
            <a:avLst/>
          </a:prstGeom>
        </p:spPr>
        <p:txBody>
          <a:bodyPr vert="horz" lIns="91440" tIns="45720" rIns="91440" bIns="45720" rtlCol="0" anchor="ctr"/>
          <a:lstStyle>
            <a:lvl1pPr algn="l">
              <a:defRPr sz="1200">
                <a:solidFill>
                  <a:srgbClr val="FFFFFF"/>
                </a:solidFill>
              </a:defRPr>
            </a:lvl1pPr>
          </a:lstStyle>
          <a:p>
            <a:pPr>
              <a:defRPr/>
            </a:pPr>
            <a:endParaRPr lang="it-IT"/>
          </a:p>
        </p:txBody>
      </p:sp>
      <p:sp>
        <p:nvSpPr>
          <p:cNvPr id="5" name="Footer Placeholder 4"/>
          <p:cNvSpPr>
            <a:spLocks noGrp="1"/>
          </p:cNvSpPr>
          <p:nvPr>
            <p:ph type="ftr" sz="quarter" idx="3"/>
          </p:nvPr>
        </p:nvSpPr>
        <p:spPr>
          <a:xfrm>
            <a:off x="3429000" y="18288"/>
            <a:ext cx="4114800" cy="329184"/>
          </a:xfrm>
          <a:prstGeom prst="rect">
            <a:avLst/>
          </a:prstGeom>
        </p:spPr>
        <p:txBody>
          <a:bodyPr vert="horz" lIns="91440" tIns="45720" rIns="91440" bIns="45720" rtlCol="0" anchor="ctr"/>
          <a:lstStyle>
            <a:lvl1pPr algn="ctr">
              <a:defRPr sz="1200">
                <a:solidFill>
                  <a:srgbClr val="FFFFFF"/>
                </a:solidFill>
              </a:defRPr>
            </a:lvl1pPr>
          </a:lstStyle>
          <a:p>
            <a:pPr>
              <a:defRPr/>
            </a:pPr>
            <a:endParaRPr lang="it-IT"/>
          </a:p>
        </p:txBody>
      </p:sp>
      <p:sp>
        <p:nvSpPr>
          <p:cNvPr id="6" name="Slide Number Placeholder 5"/>
          <p:cNvSpPr>
            <a:spLocks noGrp="1"/>
          </p:cNvSpPr>
          <p:nvPr>
            <p:ph type="sldNum" sz="quarter" idx="4"/>
          </p:nvPr>
        </p:nvSpPr>
        <p:spPr>
          <a:xfrm>
            <a:off x="7620000" y="18288"/>
            <a:ext cx="1066800" cy="329184"/>
          </a:xfrm>
          <a:prstGeom prst="rect">
            <a:avLst/>
          </a:prstGeom>
        </p:spPr>
        <p:txBody>
          <a:bodyPr vert="horz" lIns="91440" tIns="45720" rIns="91440" bIns="45720" rtlCol="0" anchor="ctr"/>
          <a:lstStyle>
            <a:lvl1pPr algn="l">
              <a:defRPr sz="1400" b="1">
                <a:solidFill>
                  <a:srgbClr val="FFFFFF"/>
                </a:solidFill>
              </a:defRPr>
            </a:lvl1pPr>
          </a:lstStyle>
          <a:p>
            <a:pPr>
              <a:defRPr/>
            </a:pPr>
            <a:fld id="{3940F419-D5AA-4E94-AEC1-FE34C63E54FF}" type="slidenum">
              <a:rPr lang="it-IT" smtClean="0"/>
              <a:pPr>
                <a:defRPr/>
              </a:pPr>
              <a:t>‹N›</a:t>
            </a:fld>
            <a:endParaRPr lang="it-IT"/>
          </a:p>
        </p:txBody>
      </p:sp>
    </p:spTree>
  </p:cSld>
  <p:clrMap bg1="lt1" tx1="dk1" bg2="lt2" tx2="dk2" accent1="accent1" accent2="accent2" accent3="accent3" accent4="accent4" accent5="accent5" accent6="accent6" hlink="hlink" folHlink="folHlink"/>
  <p:sldLayoutIdLst>
    <p:sldLayoutId id="2147483782" r:id="rId1"/>
    <p:sldLayoutId id="2147483783" r:id="rId2"/>
    <p:sldLayoutId id="2147483784" r:id="rId3"/>
    <p:sldLayoutId id="2147483785" r:id="rId4"/>
    <p:sldLayoutId id="2147483786" r:id="rId5"/>
    <p:sldLayoutId id="2147483787" r:id="rId6"/>
    <p:sldLayoutId id="2147483788" r:id="rId7"/>
    <p:sldLayoutId id="2147483789" r:id="rId8"/>
    <p:sldLayoutId id="2147483790" r:id="rId9"/>
    <p:sldLayoutId id="2147483791" r:id="rId10"/>
    <p:sldLayoutId id="2147483792" r:id="rId11"/>
  </p:sldLayoutIdLst>
  <p:txStyles>
    <p:titleStyle>
      <a:lvl1pPr algn="l" defTabSz="914400" rtl="0" eaLnBrk="1" latinLnBrk="0" hangingPunct="1">
        <a:spcBef>
          <a:spcPct val="0"/>
        </a:spcBef>
        <a:buNone/>
        <a:defRPr sz="4000" kern="1200" spc="-100" baseline="0">
          <a:solidFill>
            <a:schemeClr val="tx2"/>
          </a:solidFill>
          <a:latin typeface="+mj-lt"/>
          <a:ea typeface="+mj-ea"/>
          <a:cs typeface="+mj-cs"/>
        </a:defRPr>
      </a:lvl1pPr>
    </p:titleStyle>
    <p:bodyStyle>
      <a:lvl1pPr marL="182880" indent="-182880" algn="l" defTabSz="914400" rtl="0" eaLnBrk="1" latinLnBrk="0" hangingPunct="1">
        <a:spcBef>
          <a:spcPct val="20000"/>
        </a:spcBef>
        <a:buClr>
          <a:schemeClr val="accent1"/>
        </a:buClr>
        <a:buSzPct val="85000"/>
        <a:buFont typeface="Arial" pitchFamily="34" charset="0"/>
        <a:buChar char="•"/>
        <a:defRPr sz="2400" kern="1200">
          <a:solidFill>
            <a:schemeClr val="tx1"/>
          </a:solidFill>
          <a:latin typeface="+mn-lt"/>
          <a:ea typeface="+mn-ea"/>
          <a:cs typeface="+mn-cs"/>
        </a:defRPr>
      </a:lvl1pPr>
      <a:lvl2pPr marL="457200" indent="-182880" algn="l" defTabSz="914400" rtl="0" eaLnBrk="1" latinLnBrk="0" hangingPunct="1">
        <a:spcBef>
          <a:spcPct val="20000"/>
        </a:spcBef>
        <a:buClr>
          <a:schemeClr val="accent1"/>
        </a:buClr>
        <a:buSzPct val="85000"/>
        <a:buFont typeface="Arial" pitchFamily="34" charset="0"/>
        <a:buChar char="•"/>
        <a:defRPr sz="2000" kern="1200">
          <a:solidFill>
            <a:schemeClr val="tx1"/>
          </a:solidFill>
          <a:latin typeface="+mn-lt"/>
          <a:ea typeface="+mn-ea"/>
          <a:cs typeface="+mn-cs"/>
        </a:defRPr>
      </a:lvl2pPr>
      <a:lvl3pPr marL="731520" indent="-182880" algn="l" defTabSz="914400" rtl="0" eaLnBrk="1" latinLnBrk="0" hangingPunct="1">
        <a:spcBef>
          <a:spcPct val="20000"/>
        </a:spcBef>
        <a:buClr>
          <a:schemeClr val="accent1"/>
        </a:buClr>
        <a:buSzPct val="90000"/>
        <a:buFont typeface="Arial" pitchFamily="34" charset="0"/>
        <a:buChar char="•"/>
        <a:defRPr sz="1800" kern="1200">
          <a:solidFill>
            <a:schemeClr val="tx1"/>
          </a:solidFill>
          <a:latin typeface="+mn-lt"/>
          <a:ea typeface="+mn-ea"/>
          <a:cs typeface="+mn-cs"/>
        </a:defRPr>
      </a:lvl3pPr>
      <a:lvl4pPr marL="1005840" indent="-182880" algn="l" defTabSz="914400" rtl="0" eaLnBrk="1" latinLnBrk="0" hangingPunct="1">
        <a:spcBef>
          <a:spcPct val="20000"/>
        </a:spcBef>
        <a:buClr>
          <a:schemeClr val="accent1"/>
        </a:buClr>
        <a:buFont typeface="Arial" pitchFamily="34" charset="0"/>
        <a:buChar char="•"/>
        <a:defRPr sz="1600" kern="1200">
          <a:solidFill>
            <a:schemeClr val="tx1"/>
          </a:solidFill>
          <a:latin typeface="+mn-lt"/>
          <a:ea typeface="+mn-ea"/>
          <a:cs typeface="+mn-cs"/>
        </a:defRPr>
      </a:lvl4pPr>
      <a:lvl5pPr marL="1188720" indent="-137160" algn="l" defTabSz="914400" rtl="0" eaLnBrk="1" latinLnBrk="0" hangingPunct="1">
        <a:spcBef>
          <a:spcPct val="20000"/>
        </a:spcBef>
        <a:buClr>
          <a:schemeClr val="accent1"/>
        </a:buClr>
        <a:buSzPct val="100000"/>
        <a:buFont typeface="Arial" pitchFamily="34" charset="0"/>
        <a:buChar char="•"/>
        <a:defRPr sz="1400" kern="1200" baseline="0">
          <a:solidFill>
            <a:schemeClr val="tx1"/>
          </a:solidFill>
          <a:latin typeface="+mn-lt"/>
          <a:ea typeface="+mn-ea"/>
          <a:cs typeface="+mn-cs"/>
        </a:defRPr>
      </a:lvl5pPr>
      <a:lvl6pPr marL="137160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3" Type="http://schemas.openxmlformats.org/officeDocument/2006/relationships/oleObject" Target="../embeddings/Microsoft_Word_97_-_2003_Document1.doc"/><Relationship Id="rId2" Type="http://schemas.openxmlformats.org/officeDocument/2006/relationships/slideLayout" Target="../slideLayouts/slideLayout2.xml"/><Relationship Id="rId1" Type="http://schemas.openxmlformats.org/officeDocument/2006/relationships/vmlDrawing" Target="../drawings/vmlDrawing2.vml"/><Relationship Id="rId4" Type="http://schemas.openxmlformats.org/officeDocument/2006/relationships/image" Target="../media/image7.emf"/></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hyperlink" Target="http://www.feem.it/userfiles/attach/201010291656484NDL2010-141.pdf" TargetMode="External"/><Relationship Id="rId2" Type="http://schemas.openxmlformats.org/officeDocument/2006/relationships/hyperlink" Target="http://globalchange.mit.edu/files/document/MITJPSPGC_Rpt170.pdf" TargetMode="External"/><Relationship Id="rId1" Type="http://schemas.openxmlformats.org/officeDocument/2006/relationships/slideLayout" Target="../slideLayouts/slideLayout2.xml"/><Relationship Id="rId4" Type="http://schemas.openxmlformats.org/officeDocument/2006/relationships/hyperlink" Target="http://www.tandfonline.com/doi/full/10.1080/09640568.2013.820175"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7.xml"/><Relationship Id="rId1" Type="http://schemas.openxmlformats.org/officeDocument/2006/relationships/vmlDrawing" Target="../drawings/vmlDrawing1.vml"/><Relationship Id="rId5" Type="http://schemas.openxmlformats.org/officeDocument/2006/relationships/image" Target="../media/image2.wmf"/><Relationship Id="rId4" Type="http://schemas.openxmlformats.org/officeDocument/2006/relationships/oleObject" Target="../embeddings/oleObject1.bin"/></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TextBox 1"/>
          <p:cNvSpPr txBox="1">
            <a:spLocks noChangeArrowheads="1"/>
          </p:cNvSpPr>
          <p:nvPr/>
        </p:nvSpPr>
        <p:spPr bwMode="auto">
          <a:xfrm>
            <a:off x="1619250" y="1196975"/>
            <a:ext cx="6408738"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Times New Roman" pitchFamily="18" charset="0"/>
              </a:defRPr>
            </a:lvl1pPr>
            <a:lvl2pPr marL="742950" indent="-285750" eaLnBrk="0" hangingPunct="0">
              <a:spcBef>
                <a:spcPct val="20000"/>
              </a:spcBef>
              <a:buChar char="–"/>
              <a:defRPr sz="2800">
                <a:solidFill>
                  <a:schemeClr val="tx1"/>
                </a:solidFill>
                <a:latin typeface="Times New Roman" pitchFamily="18" charset="0"/>
              </a:defRPr>
            </a:lvl2pPr>
            <a:lvl3pPr marL="1143000" indent="-228600" eaLnBrk="0" hangingPunct="0">
              <a:spcBef>
                <a:spcPct val="20000"/>
              </a:spcBef>
              <a:buChar char="•"/>
              <a:defRPr sz="2400">
                <a:solidFill>
                  <a:schemeClr val="tx1"/>
                </a:solidFill>
                <a:latin typeface="Times New Roman" pitchFamily="18" charset="0"/>
              </a:defRPr>
            </a:lvl3pPr>
            <a:lvl4pPr marL="1600200" indent="-228600" eaLnBrk="0" hangingPunct="0">
              <a:spcBef>
                <a:spcPct val="20000"/>
              </a:spcBef>
              <a:buChar char="–"/>
              <a:defRPr sz="2000">
                <a:solidFill>
                  <a:schemeClr val="tx1"/>
                </a:solidFill>
                <a:latin typeface="Times New Roman" pitchFamily="18" charset="0"/>
              </a:defRPr>
            </a:lvl4pPr>
            <a:lvl5pPr marL="2057400" indent="-228600" eaLnBrk="0" hangingPunct="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eaLnBrk="1" hangingPunct="1">
              <a:spcBef>
                <a:spcPct val="0"/>
              </a:spcBef>
              <a:buFontTx/>
              <a:buNone/>
            </a:pPr>
            <a:r>
              <a:rPr lang="en-GB" altLang="it-IT" b="1">
                <a:solidFill>
                  <a:srgbClr val="0000FF"/>
                </a:solidFill>
              </a:rPr>
              <a:t>Marketable emissions permits</a:t>
            </a:r>
          </a:p>
        </p:txBody>
      </p:sp>
      <p:sp>
        <p:nvSpPr>
          <p:cNvPr id="48131" name="TextBox 2"/>
          <p:cNvSpPr txBox="1">
            <a:spLocks noChangeArrowheads="1"/>
          </p:cNvSpPr>
          <p:nvPr/>
        </p:nvSpPr>
        <p:spPr bwMode="auto">
          <a:xfrm>
            <a:off x="1547813" y="2565400"/>
            <a:ext cx="6624637" cy="3046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Times New Roman" pitchFamily="18" charset="0"/>
              </a:defRPr>
            </a:lvl1pPr>
            <a:lvl2pPr marL="742950" indent="-285750" eaLnBrk="0" hangingPunct="0">
              <a:spcBef>
                <a:spcPct val="20000"/>
              </a:spcBef>
              <a:buChar char="–"/>
              <a:defRPr sz="2800">
                <a:solidFill>
                  <a:schemeClr val="tx1"/>
                </a:solidFill>
                <a:latin typeface="Times New Roman" pitchFamily="18" charset="0"/>
              </a:defRPr>
            </a:lvl2pPr>
            <a:lvl3pPr marL="1143000" indent="-228600" eaLnBrk="0" hangingPunct="0">
              <a:spcBef>
                <a:spcPct val="20000"/>
              </a:spcBef>
              <a:buChar char="•"/>
              <a:defRPr sz="2400">
                <a:solidFill>
                  <a:schemeClr val="tx1"/>
                </a:solidFill>
                <a:latin typeface="Times New Roman" pitchFamily="18" charset="0"/>
              </a:defRPr>
            </a:lvl3pPr>
            <a:lvl4pPr marL="1600200" indent="-228600" eaLnBrk="0" hangingPunct="0">
              <a:spcBef>
                <a:spcPct val="20000"/>
              </a:spcBef>
              <a:buChar char="–"/>
              <a:defRPr sz="2000">
                <a:solidFill>
                  <a:schemeClr val="tx1"/>
                </a:solidFill>
                <a:latin typeface="Times New Roman" pitchFamily="18" charset="0"/>
              </a:defRPr>
            </a:lvl4pPr>
            <a:lvl5pPr marL="2057400" indent="-228600" eaLnBrk="0" hangingPunct="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eaLnBrk="1" hangingPunct="1">
              <a:spcBef>
                <a:spcPct val="0"/>
              </a:spcBef>
              <a:buFontTx/>
              <a:buNone/>
            </a:pPr>
            <a:r>
              <a:rPr lang="en-US" altLang="it-IT" sz="2400"/>
              <a:t>Marketable permit systems are based on the principle than any increase in emissions must be offset by an equivalent decrease elsewhere. </a:t>
            </a:r>
          </a:p>
          <a:p>
            <a:pPr eaLnBrk="1" hangingPunct="1">
              <a:spcBef>
                <a:spcPct val="0"/>
              </a:spcBef>
              <a:buFontTx/>
              <a:buNone/>
            </a:pPr>
            <a:endParaRPr lang="en-US" altLang="it-IT" sz="2400"/>
          </a:p>
          <a:p>
            <a:pPr eaLnBrk="1" hangingPunct="1">
              <a:spcBef>
                <a:spcPct val="0"/>
              </a:spcBef>
              <a:buFontTx/>
              <a:buNone/>
            </a:pPr>
            <a:r>
              <a:rPr lang="en-US" altLang="it-IT" sz="2400"/>
              <a:t>There is a limit set on the total quantity of emissions allowed, but the regulator does not attempt to determine how that total allowed quantity is allocated among individual sources. </a:t>
            </a:r>
            <a:endParaRPr lang="en-GB" altLang="it-IT" sz="2400"/>
          </a:p>
        </p:txBody>
      </p:sp>
    </p:spTree>
    <p:extLst>
      <p:ext uri="{BB962C8B-B14F-4D97-AF65-F5344CB8AC3E}">
        <p14:creationId xmlns:p14="http://schemas.microsoft.com/office/powerpoint/2010/main" val="67121148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1" name="Rectangle 2"/>
          <p:cNvSpPr>
            <a:spLocks noGrp="1" noChangeArrowheads="1"/>
          </p:cNvSpPr>
          <p:nvPr>
            <p:ph type="title"/>
          </p:nvPr>
        </p:nvSpPr>
        <p:spPr/>
        <p:txBody>
          <a:bodyPr/>
          <a:lstStyle/>
          <a:p>
            <a:pPr eaLnBrk="1" hangingPunct="1"/>
            <a:r>
              <a:rPr lang="it-IT" altLang="it-IT" sz="4000" b="1" smtClean="0"/>
              <a:t>Tradable Permits: disadvantages</a:t>
            </a:r>
          </a:p>
        </p:txBody>
      </p:sp>
      <p:sp>
        <p:nvSpPr>
          <p:cNvPr id="158723" name="Rectangle 3"/>
          <p:cNvSpPr>
            <a:spLocks noGrp="1" noChangeArrowheads="1"/>
          </p:cNvSpPr>
          <p:nvPr>
            <p:ph idx="1"/>
          </p:nvPr>
        </p:nvSpPr>
        <p:spPr/>
        <p:txBody>
          <a:bodyPr/>
          <a:lstStyle/>
          <a:p>
            <a:pPr eaLnBrk="1" hangingPunct="1"/>
            <a:r>
              <a:rPr lang="it-IT" altLang="it-IT" dirty="0" smtClean="0"/>
              <a:t>Price </a:t>
            </a:r>
            <a:r>
              <a:rPr lang="it-IT" altLang="it-IT" dirty="0" err="1" smtClean="0"/>
              <a:t>volatility</a:t>
            </a:r>
            <a:r>
              <a:rPr lang="it-IT" altLang="it-IT" dirty="0" smtClean="0"/>
              <a:t> due to </a:t>
            </a:r>
            <a:r>
              <a:rPr lang="it-IT" altLang="it-IT" dirty="0" err="1" smtClean="0"/>
              <a:t>scientific</a:t>
            </a:r>
            <a:r>
              <a:rPr lang="it-IT" altLang="it-IT" dirty="0" smtClean="0"/>
              <a:t> </a:t>
            </a:r>
            <a:r>
              <a:rPr lang="it-IT" altLang="it-IT" dirty="0" err="1" smtClean="0"/>
              <a:t>uncertainty</a:t>
            </a:r>
            <a:r>
              <a:rPr lang="it-IT" altLang="it-IT" dirty="0" smtClean="0"/>
              <a:t> </a:t>
            </a:r>
            <a:r>
              <a:rPr lang="it-IT" altLang="it-IT" dirty="0" smtClean="0">
                <a:cs typeface="Arial" charset="0"/>
              </a:rPr>
              <a:t>→ market </a:t>
            </a:r>
            <a:r>
              <a:rPr lang="it-IT" altLang="it-IT" dirty="0" err="1" smtClean="0">
                <a:cs typeface="Arial" charset="0"/>
              </a:rPr>
              <a:t>instability</a:t>
            </a:r>
            <a:r>
              <a:rPr lang="it-IT" altLang="it-IT" dirty="0" smtClean="0">
                <a:cs typeface="Arial" charset="0"/>
              </a:rPr>
              <a:t> and </a:t>
            </a:r>
            <a:r>
              <a:rPr lang="it-IT" altLang="it-IT" dirty="0" err="1" smtClean="0">
                <a:cs typeface="Arial" charset="0"/>
              </a:rPr>
              <a:t>disincentive</a:t>
            </a:r>
            <a:r>
              <a:rPr lang="it-IT" altLang="it-IT" dirty="0" smtClean="0">
                <a:cs typeface="Arial" charset="0"/>
              </a:rPr>
              <a:t> to </a:t>
            </a:r>
            <a:r>
              <a:rPr lang="it-IT" altLang="it-IT" dirty="0" err="1" smtClean="0">
                <a:cs typeface="Arial" charset="0"/>
              </a:rPr>
              <a:t>invest</a:t>
            </a:r>
            <a:r>
              <a:rPr lang="it-IT" altLang="it-IT" dirty="0" smtClean="0">
                <a:cs typeface="Arial" charset="0"/>
              </a:rPr>
              <a:t> in new </a:t>
            </a:r>
            <a:r>
              <a:rPr lang="it-IT" altLang="it-IT" dirty="0" err="1" smtClean="0">
                <a:cs typeface="Arial" charset="0"/>
              </a:rPr>
              <a:t>technologies</a:t>
            </a:r>
            <a:endParaRPr lang="it-IT" altLang="it-IT" dirty="0" smtClean="0">
              <a:cs typeface="Arial" charset="0"/>
            </a:endParaRPr>
          </a:p>
          <a:p>
            <a:pPr eaLnBrk="1" hangingPunct="1"/>
            <a:endParaRPr lang="it-IT" altLang="it-IT" dirty="0" smtClean="0"/>
          </a:p>
          <a:p>
            <a:pPr eaLnBrk="1" hangingPunct="1"/>
            <a:r>
              <a:rPr lang="it-IT" altLang="it-IT" dirty="0" err="1" smtClean="0"/>
              <a:t>Low</a:t>
            </a:r>
            <a:r>
              <a:rPr lang="it-IT" altLang="it-IT" dirty="0" smtClean="0"/>
              <a:t> </a:t>
            </a:r>
            <a:r>
              <a:rPr lang="it-IT" altLang="it-IT" dirty="0" err="1" smtClean="0"/>
              <a:t>number</a:t>
            </a:r>
            <a:r>
              <a:rPr lang="it-IT" altLang="it-IT" dirty="0" smtClean="0"/>
              <a:t> of agents </a:t>
            </a:r>
            <a:r>
              <a:rPr lang="it-IT" altLang="it-IT" dirty="0" smtClean="0">
                <a:cs typeface="Arial" charset="0"/>
              </a:rPr>
              <a:t>→</a:t>
            </a:r>
            <a:r>
              <a:rPr lang="it-IT" altLang="it-IT" dirty="0" smtClean="0"/>
              <a:t> </a:t>
            </a:r>
            <a:r>
              <a:rPr lang="it-IT" altLang="it-IT" dirty="0" err="1" smtClean="0"/>
              <a:t>low</a:t>
            </a:r>
            <a:r>
              <a:rPr lang="it-IT" altLang="it-IT" dirty="0" smtClean="0"/>
              <a:t> market </a:t>
            </a:r>
            <a:r>
              <a:rPr lang="it-IT" altLang="it-IT" dirty="0" err="1" smtClean="0"/>
              <a:t>competition</a:t>
            </a:r>
            <a:endParaRPr lang="it-IT" altLang="it-IT" dirty="0" smtClean="0"/>
          </a:p>
          <a:p>
            <a:pPr eaLnBrk="1" hangingPunct="1"/>
            <a:endParaRPr lang="it-IT" altLang="it-IT" dirty="0" smtClean="0"/>
          </a:p>
          <a:p>
            <a:pPr eaLnBrk="1" hangingPunct="1"/>
            <a:r>
              <a:rPr lang="it-IT" altLang="it-IT" dirty="0" smtClean="0"/>
              <a:t>Entry </a:t>
            </a:r>
            <a:r>
              <a:rPr lang="it-IT" altLang="it-IT" dirty="0" err="1" smtClean="0"/>
              <a:t>Barriers</a:t>
            </a:r>
            <a:r>
              <a:rPr lang="it-IT" altLang="it-IT" dirty="0" smtClean="0"/>
              <a:t>: </a:t>
            </a:r>
            <a:r>
              <a:rPr lang="it-IT" altLang="it-IT" dirty="0" err="1" smtClean="0"/>
              <a:t>auctions</a:t>
            </a:r>
            <a:r>
              <a:rPr lang="it-IT" altLang="it-IT" dirty="0" smtClean="0"/>
              <a:t> </a:t>
            </a:r>
            <a:r>
              <a:rPr lang="it-IT" altLang="it-IT" dirty="0" err="1" smtClean="0"/>
              <a:t>improve</a:t>
            </a:r>
            <a:r>
              <a:rPr lang="it-IT" altLang="it-IT" dirty="0" smtClean="0"/>
              <a:t> </a:t>
            </a:r>
            <a:r>
              <a:rPr lang="it-IT" altLang="it-IT" dirty="0" err="1" smtClean="0"/>
              <a:t>it</a:t>
            </a:r>
            <a:endParaRPr lang="it-IT" altLang="it-IT" dirty="0" smtClean="0"/>
          </a:p>
          <a:p>
            <a:pPr eaLnBrk="1" hangingPunct="1"/>
            <a:endParaRPr lang="it-IT" altLang="it-IT" dirty="0" smtClean="0"/>
          </a:p>
          <a:p>
            <a:pPr eaLnBrk="1" hangingPunct="1"/>
            <a:endParaRPr lang="it-IT" altLang="it-IT" dirty="0" smtClean="0"/>
          </a:p>
          <a:p>
            <a:pPr eaLnBrk="1" hangingPunct="1"/>
            <a:r>
              <a:rPr lang="it-IT" altLang="it-IT" dirty="0" err="1" smtClean="0"/>
              <a:t>Allocation</a:t>
            </a:r>
            <a:r>
              <a:rPr lang="it-IT" altLang="it-IT" dirty="0" smtClean="0"/>
              <a:t> </a:t>
            </a:r>
            <a:r>
              <a:rPr lang="it-IT" altLang="it-IT" dirty="0" err="1" smtClean="0"/>
              <a:t>criteria</a:t>
            </a:r>
            <a:endParaRPr lang="it-IT" altLang="it-IT" dirty="0" smtClean="0">
              <a:cs typeface="Arial" charset="0"/>
            </a:endParaRPr>
          </a:p>
        </p:txBody>
      </p:sp>
      <p:sp>
        <p:nvSpPr>
          <p:cNvPr id="7170" name="Segnaposto numero diapositiva 5"/>
          <p:cNvSpPr>
            <a:spLocks noGrp="1"/>
          </p:cNvSpPr>
          <p:nvPr>
            <p:ph type="sldNum" sz="quarter" idx="12"/>
          </p:nvPr>
        </p:nvSpPr>
        <p:spPr>
          <a:noFill/>
          <a:ln>
            <a:miter lim="800000"/>
            <a:headEnd/>
            <a:tailEnd/>
          </a:ln>
        </p:spPr>
        <p:txBody>
          <a:bodyPr/>
          <a:lstStyle/>
          <a:p>
            <a:fld id="{B0B82ABC-446E-44CA-AEFE-6682686F3DD6}" type="slidenum">
              <a:rPr lang="it-IT" altLang="it-IT" smtClean="0"/>
              <a:pPr/>
              <a:t>10</a:t>
            </a:fld>
            <a:endParaRPr lang="it-IT" altLang="it-IT" smtClean="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58723">
                                            <p:txEl>
                                              <p:pRg st="0" end="0"/>
                                            </p:txEl>
                                          </p:spTgt>
                                        </p:tgtEl>
                                        <p:attrNameLst>
                                          <p:attrName>style.visibility</p:attrName>
                                        </p:attrNameLst>
                                      </p:cBhvr>
                                      <p:to>
                                        <p:strVal val="visible"/>
                                      </p:to>
                                    </p:set>
                                    <p:anim calcmode="lin" valueType="num">
                                      <p:cBhvr additive="base">
                                        <p:cTn id="7" dur="500" fill="hold"/>
                                        <p:tgtEl>
                                          <p:spTgt spid="15872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5872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58723">
                                            <p:txEl>
                                              <p:pRg st="2" end="2"/>
                                            </p:txEl>
                                          </p:spTgt>
                                        </p:tgtEl>
                                        <p:attrNameLst>
                                          <p:attrName>style.visibility</p:attrName>
                                        </p:attrNameLst>
                                      </p:cBhvr>
                                      <p:to>
                                        <p:strVal val="visible"/>
                                      </p:to>
                                    </p:set>
                                    <p:anim calcmode="lin" valueType="num">
                                      <p:cBhvr additive="base">
                                        <p:cTn id="13" dur="500" fill="hold"/>
                                        <p:tgtEl>
                                          <p:spTgt spid="15872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5872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58723">
                                            <p:txEl>
                                              <p:pRg st="4" end="4"/>
                                            </p:txEl>
                                          </p:spTgt>
                                        </p:tgtEl>
                                        <p:attrNameLst>
                                          <p:attrName>style.visibility</p:attrName>
                                        </p:attrNameLst>
                                      </p:cBhvr>
                                      <p:to>
                                        <p:strVal val="visible"/>
                                      </p:to>
                                    </p:set>
                                    <p:anim calcmode="lin" valueType="num">
                                      <p:cBhvr additive="base">
                                        <p:cTn id="19" dur="500" fill="hold"/>
                                        <p:tgtEl>
                                          <p:spTgt spid="158723">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15872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158723">
                                            <p:txEl>
                                              <p:pRg st="7" end="7"/>
                                            </p:txEl>
                                          </p:spTgt>
                                        </p:tgtEl>
                                        <p:attrNameLst>
                                          <p:attrName>style.visibility</p:attrName>
                                        </p:attrNameLst>
                                      </p:cBhvr>
                                      <p:to>
                                        <p:strVal val="visible"/>
                                      </p:to>
                                    </p:set>
                                    <p:anim calcmode="lin" valueType="num">
                                      <p:cBhvr additive="base">
                                        <p:cTn id="25" dur="500" fill="hold"/>
                                        <p:tgtEl>
                                          <p:spTgt spid="158723">
                                            <p:txEl>
                                              <p:pRg st="7" end="7"/>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158723">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872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olo 1"/>
          <p:cNvSpPr>
            <a:spLocks noGrp="1"/>
          </p:cNvSpPr>
          <p:nvPr>
            <p:ph type="title"/>
          </p:nvPr>
        </p:nvSpPr>
        <p:spPr/>
        <p:txBody>
          <a:bodyPr/>
          <a:lstStyle/>
          <a:p>
            <a:r>
              <a:rPr lang="it-IT" altLang="it-IT" b="1" smtClean="0"/>
              <a:t>Existing ETS</a:t>
            </a:r>
          </a:p>
        </p:txBody>
      </p:sp>
      <p:sp>
        <p:nvSpPr>
          <p:cNvPr id="8195" name="Segnaposto contenuto 2"/>
          <p:cNvSpPr>
            <a:spLocks noGrp="1"/>
          </p:cNvSpPr>
          <p:nvPr>
            <p:ph sz="half" idx="1"/>
          </p:nvPr>
        </p:nvSpPr>
        <p:spPr/>
        <p:txBody>
          <a:bodyPr>
            <a:normAutofit fontScale="92500"/>
          </a:bodyPr>
          <a:lstStyle/>
          <a:p>
            <a:r>
              <a:rPr lang="it-IT" altLang="it-IT" b="1" dirty="0" smtClean="0"/>
              <a:t>AIR</a:t>
            </a:r>
          </a:p>
          <a:p>
            <a:pPr lvl="1"/>
            <a:r>
              <a:rPr lang="it-IT" altLang="it-IT" dirty="0" smtClean="0">
                <a:solidFill>
                  <a:srgbClr val="FF0000"/>
                </a:solidFill>
              </a:rPr>
              <a:t>EU </a:t>
            </a:r>
            <a:r>
              <a:rPr lang="it-IT" altLang="it-IT" dirty="0" smtClean="0">
                <a:solidFill>
                  <a:srgbClr val="FF0000"/>
                </a:solidFill>
              </a:rPr>
              <a:t>ETS – </a:t>
            </a:r>
            <a:r>
              <a:rPr lang="it-IT" altLang="it-IT" dirty="0" err="1" smtClean="0">
                <a:solidFill>
                  <a:srgbClr val="FF0000"/>
                </a:solidFill>
              </a:rPr>
              <a:t>biggest</a:t>
            </a:r>
            <a:r>
              <a:rPr lang="it-IT" altLang="it-IT" dirty="0" smtClean="0">
                <a:solidFill>
                  <a:srgbClr val="FF0000"/>
                </a:solidFill>
              </a:rPr>
              <a:t> CO2 market</a:t>
            </a:r>
            <a:endParaRPr lang="it-IT" altLang="it-IT" dirty="0" smtClean="0">
              <a:solidFill>
                <a:srgbClr val="FF0000"/>
              </a:solidFill>
            </a:endParaRPr>
          </a:p>
          <a:p>
            <a:pPr lvl="1"/>
            <a:r>
              <a:rPr lang="it-IT" altLang="it-IT" dirty="0" smtClean="0"/>
              <a:t>California</a:t>
            </a:r>
          </a:p>
          <a:p>
            <a:pPr lvl="1"/>
            <a:r>
              <a:rPr lang="it-IT" altLang="it-IT" dirty="0" smtClean="0"/>
              <a:t>RGGI (</a:t>
            </a:r>
            <a:r>
              <a:rPr lang="it-IT" altLang="it-IT" dirty="0" err="1" smtClean="0"/>
              <a:t>Regional</a:t>
            </a:r>
            <a:r>
              <a:rPr lang="it-IT" altLang="it-IT" dirty="0" smtClean="0"/>
              <a:t> </a:t>
            </a:r>
            <a:r>
              <a:rPr lang="it-IT" altLang="it-IT" dirty="0" err="1" smtClean="0"/>
              <a:t>Greenhouse</a:t>
            </a:r>
            <a:r>
              <a:rPr lang="it-IT" altLang="it-IT" dirty="0" smtClean="0"/>
              <a:t> Gas </a:t>
            </a:r>
            <a:r>
              <a:rPr lang="it-IT" altLang="it-IT" dirty="0" err="1" smtClean="0"/>
              <a:t>Initiative</a:t>
            </a:r>
            <a:r>
              <a:rPr lang="it-IT" altLang="it-IT" dirty="0" smtClean="0"/>
              <a:t>)</a:t>
            </a:r>
          </a:p>
          <a:p>
            <a:pPr lvl="1"/>
            <a:r>
              <a:rPr lang="it-IT" altLang="it-IT" dirty="0" smtClean="0"/>
              <a:t>Australia</a:t>
            </a:r>
          </a:p>
          <a:p>
            <a:pPr lvl="1"/>
            <a:r>
              <a:rPr lang="it-IT" altLang="it-IT" dirty="0" smtClean="0"/>
              <a:t>China</a:t>
            </a:r>
          </a:p>
          <a:p>
            <a:pPr lvl="1"/>
            <a:r>
              <a:rPr lang="it-IT" altLang="it-IT" dirty="0" smtClean="0"/>
              <a:t>Others (New Zealand, Japan, Taiwan, South Korea, India, </a:t>
            </a:r>
            <a:r>
              <a:rPr lang="it-IT" altLang="it-IT" dirty="0" err="1" smtClean="0"/>
              <a:t>Switzerland</a:t>
            </a:r>
            <a:r>
              <a:rPr lang="it-IT" altLang="it-IT" dirty="0" smtClean="0"/>
              <a:t>….)</a:t>
            </a:r>
          </a:p>
        </p:txBody>
      </p:sp>
      <p:sp>
        <p:nvSpPr>
          <p:cNvPr id="8196" name="Segnaposto contenuto 3"/>
          <p:cNvSpPr>
            <a:spLocks noGrp="1"/>
          </p:cNvSpPr>
          <p:nvPr>
            <p:ph sz="half" idx="2"/>
          </p:nvPr>
        </p:nvSpPr>
        <p:spPr/>
        <p:txBody>
          <a:bodyPr>
            <a:normAutofit fontScale="92500"/>
          </a:bodyPr>
          <a:lstStyle/>
          <a:p>
            <a:r>
              <a:rPr lang="it-IT" altLang="it-IT" b="1" smtClean="0"/>
              <a:t>WATER</a:t>
            </a:r>
          </a:p>
          <a:p>
            <a:pPr lvl="1"/>
            <a:r>
              <a:rPr lang="it-IT" altLang="it-IT" smtClean="0"/>
              <a:t>TWPR: Tradable Water </a:t>
            </a:r>
            <a:r>
              <a:rPr lang="it-IT" altLang="it-IT" b="1" smtClean="0"/>
              <a:t>Pollution</a:t>
            </a:r>
            <a:r>
              <a:rPr lang="it-IT" altLang="it-IT" smtClean="0"/>
              <a:t> Rights (US, Australia)</a:t>
            </a:r>
          </a:p>
          <a:p>
            <a:pPr lvl="1"/>
            <a:r>
              <a:rPr lang="it-IT" altLang="it-IT" smtClean="0"/>
              <a:t>TWAR: Tradable Water </a:t>
            </a:r>
            <a:r>
              <a:rPr lang="it-IT" altLang="it-IT" b="1" smtClean="0"/>
              <a:t>Abstraction</a:t>
            </a:r>
            <a:r>
              <a:rPr lang="it-IT" altLang="it-IT" smtClean="0"/>
              <a:t> Rights (US, Australia, Chile, Mexico)</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olo 1"/>
          <p:cNvSpPr>
            <a:spLocks noGrp="1"/>
          </p:cNvSpPr>
          <p:nvPr>
            <p:ph type="title"/>
          </p:nvPr>
        </p:nvSpPr>
        <p:spPr/>
        <p:txBody>
          <a:bodyPr>
            <a:normAutofit fontScale="90000"/>
          </a:bodyPr>
          <a:lstStyle/>
          <a:p>
            <a:r>
              <a:rPr lang="it-IT" altLang="it-IT" smtClean="0"/>
              <a:t>Air Emissions Trading Schemes </a:t>
            </a:r>
            <a:br>
              <a:rPr lang="it-IT" altLang="it-IT" smtClean="0"/>
            </a:br>
            <a:r>
              <a:rPr lang="it-IT" altLang="it-IT" smtClean="0"/>
              <a:t>around the world</a:t>
            </a:r>
          </a:p>
        </p:txBody>
      </p:sp>
      <p:pic>
        <p:nvPicPr>
          <p:cNvPr id="9219" name="Segnaposto contenuto 3"/>
          <p:cNvPicPr>
            <a:picLocks noGrp="1" noChangeAspect="1"/>
          </p:cNvPicPr>
          <p:nvPr>
            <p:ph idx="1"/>
          </p:nvPr>
        </p:nvPicPr>
        <p:blipFill>
          <a:blip r:embed="rId2" cstate="print"/>
          <a:stretch>
            <a:fillRect/>
          </a:stretch>
        </p:blipFill>
        <p:spPr>
          <a:xfrm>
            <a:off x="1365365" y="1773382"/>
            <a:ext cx="6413269" cy="4530436"/>
          </a:xfrm>
        </p:spPr>
      </p:pic>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ctrTitle"/>
          </p:nvPr>
        </p:nvSpPr>
        <p:spPr>
          <a:xfrm>
            <a:off x="395288" y="187325"/>
            <a:ext cx="8569325" cy="433388"/>
          </a:xfrm>
        </p:spPr>
        <p:txBody>
          <a:bodyPr/>
          <a:lstStyle/>
          <a:p>
            <a:r>
              <a:rPr lang="it-IT" altLang="it-IT" sz="3600" b="1" smtClean="0">
                <a:solidFill>
                  <a:schemeClr val="tx1"/>
                </a:solidFill>
                <a:latin typeface="Garamond" pitchFamily="18" charset="0"/>
              </a:rPr>
              <a:t>The EU-ETS</a:t>
            </a:r>
          </a:p>
        </p:txBody>
      </p:sp>
      <p:sp>
        <p:nvSpPr>
          <p:cNvPr id="29699" name="Rectangle 3"/>
          <p:cNvSpPr>
            <a:spLocks noGrp="1" noChangeArrowheads="1"/>
          </p:cNvSpPr>
          <p:nvPr>
            <p:ph type="subTitle" idx="1"/>
          </p:nvPr>
        </p:nvSpPr>
        <p:spPr>
          <a:xfrm>
            <a:off x="107950" y="620713"/>
            <a:ext cx="8928100" cy="5832475"/>
          </a:xfrm>
          <a:solidFill>
            <a:schemeClr val="bg1"/>
          </a:solidFill>
        </p:spPr>
        <p:txBody>
          <a:bodyPr>
            <a:normAutofit lnSpcReduction="10000"/>
          </a:bodyPr>
          <a:lstStyle/>
          <a:p>
            <a:pPr marL="342900" indent="-342900" algn="l">
              <a:lnSpc>
                <a:spcPct val="90000"/>
              </a:lnSpc>
              <a:buFontTx/>
              <a:buChar char="•"/>
            </a:pPr>
            <a:r>
              <a:rPr lang="it-IT" altLang="it-IT" sz="2800" smtClean="0">
                <a:latin typeface="Garamond" pitchFamily="18" charset="0"/>
              </a:rPr>
              <a:t>World’s largest carbon market and first transboundary cap-and-trade system</a:t>
            </a:r>
          </a:p>
          <a:p>
            <a:pPr marL="342900" indent="-342900" algn="l">
              <a:lnSpc>
                <a:spcPct val="90000"/>
              </a:lnSpc>
              <a:buFontTx/>
              <a:buChar char="•"/>
            </a:pPr>
            <a:r>
              <a:rPr lang="it-IT" altLang="it-IT" sz="2800" smtClean="0">
                <a:latin typeface="Garamond" pitchFamily="18" charset="0"/>
              </a:rPr>
              <a:t>EU Directives: 2003/87 &amp; 2009/29</a:t>
            </a:r>
          </a:p>
          <a:p>
            <a:pPr marL="342900" indent="-342900" algn="l">
              <a:lnSpc>
                <a:spcPct val="90000"/>
              </a:lnSpc>
              <a:buFontTx/>
              <a:buChar char="•"/>
            </a:pPr>
            <a:r>
              <a:rPr lang="it-IT" altLang="it-IT" sz="2800" smtClean="0">
                <a:latin typeface="Garamond" pitchFamily="18" charset="0"/>
              </a:rPr>
              <a:t>Each member estabilishes a national emission scheme to determine the allocation criteria</a:t>
            </a:r>
            <a:r>
              <a:rPr lang="en-US" altLang="it-IT" sz="2800" smtClean="0">
                <a:latin typeface="Garamond" pitchFamily="18" charset="0"/>
              </a:rPr>
              <a:t> </a:t>
            </a:r>
            <a:r>
              <a:rPr lang="it-IT" altLang="it-IT" sz="2800" smtClean="0">
                <a:latin typeface="Garamond" pitchFamily="18" charset="0"/>
              </a:rPr>
              <a:t>of emission permits </a:t>
            </a:r>
            <a:r>
              <a:rPr lang="en-US" altLang="it-IT" sz="2800" smtClean="0">
                <a:latin typeface="Garamond" pitchFamily="18" charset="0"/>
              </a:rPr>
              <a:t>(mainly for free)</a:t>
            </a:r>
            <a:r>
              <a:rPr lang="it-IT" altLang="it-IT" sz="2800" smtClean="0">
                <a:latin typeface="Garamond" pitchFamily="18" charset="0"/>
              </a:rPr>
              <a:t> and the share allocated to selected sectors in three trading phases: 2005-’07, 2008-’12, 2013-’20.</a:t>
            </a:r>
          </a:p>
          <a:p>
            <a:pPr marL="342900" indent="-342900" algn="l">
              <a:lnSpc>
                <a:spcPct val="90000"/>
              </a:lnSpc>
              <a:buFontTx/>
              <a:buChar char="•"/>
            </a:pPr>
            <a:r>
              <a:rPr lang="it-IT" altLang="it-IT" sz="2800" smtClean="0">
                <a:latin typeface="Garamond" pitchFamily="18" charset="0"/>
              </a:rPr>
              <a:t>Sectors: energy activites (e.g. oil refineries)</a:t>
            </a:r>
            <a:r>
              <a:rPr lang="en-US" altLang="it-IT" sz="2800" smtClean="0">
                <a:latin typeface="Garamond" pitchFamily="18" charset="0"/>
              </a:rPr>
              <a:t>; production and processing of ferrous metals; mineral industry; pulp and paper industry. Extension to further industries (petrochemical, aluminium and ammonia sectors) and gases (nitrous oxide and perfluorocarbons)</a:t>
            </a:r>
            <a:endParaRPr lang="it-IT" altLang="it-IT" sz="2800" smtClean="0">
              <a:latin typeface="Garamond" pitchFamily="18" charset="0"/>
            </a:endParaRPr>
          </a:p>
          <a:p>
            <a:pPr marL="342900" indent="-342900" algn="l">
              <a:lnSpc>
                <a:spcPct val="90000"/>
              </a:lnSpc>
              <a:buFontTx/>
              <a:buChar char="•"/>
            </a:pPr>
            <a:r>
              <a:rPr lang="it-IT" altLang="it-IT" sz="2800" smtClean="0">
                <a:latin typeface="Garamond" pitchFamily="18" charset="0"/>
              </a:rPr>
              <a:t>Trading of emission permits within the EU</a:t>
            </a:r>
            <a:r>
              <a:rPr lang="en-US" altLang="it-IT" sz="2800" smtClean="0">
                <a:latin typeface="Garamond" pitchFamily="18" charset="0"/>
              </a:rPr>
              <a:t>.</a:t>
            </a:r>
            <a:endParaRPr lang="it-IT" altLang="it-IT" sz="2800" smtClean="0">
              <a:latin typeface="Garamond" pitchFamily="18" charset="0"/>
            </a:endParaRPr>
          </a:p>
          <a:p>
            <a:pPr marL="342900" indent="-342900" algn="l">
              <a:lnSpc>
                <a:spcPct val="90000"/>
              </a:lnSpc>
              <a:buFontTx/>
              <a:buChar char="•"/>
            </a:pPr>
            <a:r>
              <a:rPr lang="it-IT" altLang="it-IT" sz="2800" smtClean="0">
                <a:latin typeface="Garamond" pitchFamily="18" charset="0"/>
              </a:rPr>
              <a:t>Penalties (art.16): 40</a:t>
            </a:r>
            <a:r>
              <a:rPr lang="en-US" altLang="it-IT" sz="2800" smtClean="0">
                <a:latin typeface="Garamond" pitchFamily="18" charset="0"/>
              </a:rPr>
              <a:t>€</a:t>
            </a:r>
            <a:r>
              <a:rPr lang="it-IT" altLang="it-IT" sz="2800" smtClean="0">
                <a:latin typeface="Garamond" pitchFamily="18" charset="0"/>
              </a:rPr>
              <a:t> (2005-2007) and 100</a:t>
            </a:r>
            <a:r>
              <a:rPr lang="en-US" altLang="it-IT" sz="2800" smtClean="0">
                <a:latin typeface="Garamond" pitchFamily="18" charset="0"/>
              </a:rPr>
              <a:t>€ </a:t>
            </a:r>
            <a:r>
              <a:rPr lang="it-IT" altLang="it-IT" sz="2800" smtClean="0">
                <a:latin typeface="Garamond" pitchFamily="18" charset="0"/>
              </a:rPr>
              <a:t>(2008-2012) per tonne of CO</a:t>
            </a:r>
            <a:r>
              <a:rPr lang="it-IT" altLang="it-IT" sz="2800" baseline="-25000" smtClean="0">
                <a:latin typeface="Garamond" pitchFamily="18" charset="0"/>
              </a:rPr>
              <a:t>2</a:t>
            </a:r>
            <a:r>
              <a:rPr lang="it-IT" altLang="it-IT" sz="2800" smtClean="0">
                <a:latin typeface="Garamond" pitchFamily="18" charset="0"/>
              </a:rPr>
              <a:t> emitted in excess of allowances at disposal</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29699">
                                            <p:txEl>
                                              <p:pRg st="0" end="0"/>
                                            </p:txEl>
                                          </p:spTgt>
                                        </p:tgtEl>
                                        <p:attrNameLst>
                                          <p:attrName>style.visibility</p:attrName>
                                        </p:attrNameLst>
                                      </p:cBhvr>
                                      <p:to>
                                        <p:strVal val="visible"/>
                                      </p:to>
                                    </p:set>
                                    <p:anim calcmode="lin" valueType="num">
                                      <p:cBhvr additive="base">
                                        <p:cTn id="7" dur="500" fill="hold"/>
                                        <p:tgtEl>
                                          <p:spTgt spid="29699">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9699">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29699">
                                            <p:txEl>
                                              <p:pRg st="1" end="1"/>
                                            </p:txEl>
                                          </p:spTgt>
                                        </p:tgtEl>
                                        <p:attrNameLst>
                                          <p:attrName>style.visibility</p:attrName>
                                        </p:attrNameLst>
                                      </p:cBhvr>
                                      <p:to>
                                        <p:strVal val="visible"/>
                                      </p:to>
                                    </p:set>
                                    <p:anim calcmode="lin" valueType="num">
                                      <p:cBhvr additive="base">
                                        <p:cTn id="13" dur="500" fill="hold"/>
                                        <p:tgtEl>
                                          <p:spTgt spid="29699">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9699">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nodeType="clickEffect">
                                  <p:stCondLst>
                                    <p:cond delay="0"/>
                                  </p:stCondLst>
                                  <p:childTnLst>
                                    <p:set>
                                      <p:cBhvr>
                                        <p:cTn id="18" dur="1" fill="hold">
                                          <p:stCondLst>
                                            <p:cond delay="0"/>
                                          </p:stCondLst>
                                        </p:cTn>
                                        <p:tgtEl>
                                          <p:spTgt spid="29699">
                                            <p:txEl>
                                              <p:pRg st="2" end="2"/>
                                            </p:txEl>
                                          </p:spTgt>
                                        </p:tgtEl>
                                        <p:attrNameLst>
                                          <p:attrName>style.visibility</p:attrName>
                                        </p:attrNameLst>
                                      </p:cBhvr>
                                      <p:to>
                                        <p:strVal val="visible"/>
                                      </p:to>
                                    </p:set>
                                    <p:anim calcmode="lin" valueType="num">
                                      <p:cBhvr additive="base">
                                        <p:cTn id="19" dur="500" fill="hold"/>
                                        <p:tgtEl>
                                          <p:spTgt spid="29699">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9699">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nodeType="clickEffect">
                                  <p:stCondLst>
                                    <p:cond delay="0"/>
                                  </p:stCondLst>
                                  <p:childTnLst>
                                    <p:set>
                                      <p:cBhvr>
                                        <p:cTn id="24" dur="1" fill="hold">
                                          <p:stCondLst>
                                            <p:cond delay="0"/>
                                          </p:stCondLst>
                                        </p:cTn>
                                        <p:tgtEl>
                                          <p:spTgt spid="29699">
                                            <p:txEl>
                                              <p:pRg st="3" end="3"/>
                                            </p:txEl>
                                          </p:spTgt>
                                        </p:tgtEl>
                                        <p:attrNameLst>
                                          <p:attrName>style.visibility</p:attrName>
                                        </p:attrNameLst>
                                      </p:cBhvr>
                                      <p:to>
                                        <p:strVal val="visible"/>
                                      </p:to>
                                    </p:set>
                                    <p:anim calcmode="lin" valueType="num">
                                      <p:cBhvr additive="base">
                                        <p:cTn id="25" dur="500" fill="hold"/>
                                        <p:tgtEl>
                                          <p:spTgt spid="29699">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9699">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4" fill="hold" nodeType="clickEffect">
                                  <p:stCondLst>
                                    <p:cond delay="0"/>
                                  </p:stCondLst>
                                  <p:childTnLst>
                                    <p:set>
                                      <p:cBhvr>
                                        <p:cTn id="30" dur="1" fill="hold">
                                          <p:stCondLst>
                                            <p:cond delay="0"/>
                                          </p:stCondLst>
                                        </p:cTn>
                                        <p:tgtEl>
                                          <p:spTgt spid="29699">
                                            <p:txEl>
                                              <p:pRg st="4" end="4"/>
                                            </p:txEl>
                                          </p:spTgt>
                                        </p:tgtEl>
                                        <p:attrNameLst>
                                          <p:attrName>style.visibility</p:attrName>
                                        </p:attrNameLst>
                                      </p:cBhvr>
                                      <p:to>
                                        <p:strVal val="visible"/>
                                      </p:to>
                                    </p:set>
                                    <p:anim calcmode="lin" valueType="num">
                                      <p:cBhvr additive="base">
                                        <p:cTn id="31" dur="500" fill="hold"/>
                                        <p:tgtEl>
                                          <p:spTgt spid="29699">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9699">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4" fill="hold" nodeType="clickEffect">
                                  <p:stCondLst>
                                    <p:cond delay="0"/>
                                  </p:stCondLst>
                                  <p:childTnLst>
                                    <p:set>
                                      <p:cBhvr>
                                        <p:cTn id="36" dur="1" fill="hold">
                                          <p:stCondLst>
                                            <p:cond delay="0"/>
                                          </p:stCondLst>
                                        </p:cTn>
                                        <p:tgtEl>
                                          <p:spTgt spid="29699">
                                            <p:txEl>
                                              <p:pRg st="5" end="5"/>
                                            </p:txEl>
                                          </p:spTgt>
                                        </p:tgtEl>
                                        <p:attrNameLst>
                                          <p:attrName>style.visibility</p:attrName>
                                        </p:attrNameLst>
                                      </p:cBhvr>
                                      <p:to>
                                        <p:strVal val="visible"/>
                                      </p:to>
                                    </p:set>
                                    <p:anim calcmode="lin" valueType="num">
                                      <p:cBhvr additive="base">
                                        <p:cTn id="37" dur="500" fill="hold"/>
                                        <p:tgtEl>
                                          <p:spTgt spid="29699">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9699">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olo 1"/>
          <p:cNvSpPr txBox="1">
            <a:spLocks/>
          </p:cNvSpPr>
          <p:nvPr/>
        </p:nvSpPr>
        <p:spPr>
          <a:xfrm>
            <a:off x="611188" y="260350"/>
            <a:ext cx="7772400" cy="1223963"/>
          </a:xfrm>
          <a:prstGeom prst="rect">
            <a:avLst/>
          </a:prstGeom>
        </p:spPr>
        <p:txBody>
          <a:bodyPr anchor="ctr">
            <a:normAutofit fontScale="85000" lnSpcReduction="20000"/>
          </a:bodyPr>
          <a:lstStyle/>
          <a:p>
            <a:pPr algn="ctr" fontAlgn="auto">
              <a:spcAft>
                <a:spcPts val="0"/>
              </a:spcAft>
              <a:defRPr/>
            </a:pPr>
            <a:r>
              <a:rPr lang="it-IT" sz="3000" dirty="0">
                <a:latin typeface="+mj-lt"/>
                <a:ea typeface="+mj-ea"/>
                <a:cs typeface="+mj-cs"/>
              </a:rPr>
              <a:t>CO</a:t>
            </a:r>
            <a:r>
              <a:rPr lang="it-IT" sz="1500" dirty="0">
                <a:latin typeface="+mj-lt"/>
                <a:ea typeface="+mj-ea"/>
                <a:cs typeface="+mj-cs"/>
              </a:rPr>
              <a:t>2-e</a:t>
            </a:r>
            <a:r>
              <a:rPr lang="it-IT" sz="3000" dirty="0">
                <a:latin typeface="+mj-lt"/>
                <a:ea typeface="+mj-ea"/>
                <a:cs typeface="+mj-cs"/>
              </a:rPr>
              <a:t> </a:t>
            </a:r>
            <a:r>
              <a:rPr lang="it-IT" sz="3300" dirty="0" err="1">
                <a:latin typeface="+mj-lt"/>
                <a:ea typeface="+mj-ea"/>
                <a:cs typeface="+mj-cs"/>
              </a:rPr>
              <a:t>emissions</a:t>
            </a:r>
            <a:r>
              <a:rPr lang="it-IT" sz="3300" dirty="0">
                <a:latin typeface="+mj-lt"/>
                <a:ea typeface="+mj-ea"/>
                <a:cs typeface="+mj-cs"/>
              </a:rPr>
              <a:t> trend </a:t>
            </a:r>
          </a:p>
          <a:p>
            <a:pPr algn="ctr" fontAlgn="auto">
              <a:spcAft>
                <a:spcPts val="0"/>
              </a:spcAft>
              <a:defRPr/>
            </a:pPr>
            <a:r>
              <a:rPr lang="it-IT" sz="3300" dirty="0" err="1">
                <a:latin typeface="+mj-lt"/>
                <a:ea typeface="+mj-ea"/>
                <a:cs typeface="+mj-cs"/>
              </a:rPr>
              <a:t>during</a:t>
            </a:r>
            <a:r>
              <a:rPr lang="it-IT" sz="3300" dirty="0">
                <a:latin typeface="+mj-lt"/>
                <a:ea typeface="+mj-ea"/>
                <a:cs typeface="+mj-cs"/>
              </a:rPr>
              <a:t> the 1990-2011 </a:t>
            </a:r>
            <a:r>
              <a:rPr lang="it-IT" sz="3300" dirty="0" err="1">
                <a:latin typeface="+mj-lt"/>
                <a:ea typeface="+mj-ea"/>
                <a:cs typeface="+mj-cs"/>
              </a:rPr>
              <a:t>period</a:t>
            </a:r>
            <a:r>
              <a:rPr lang="it-IT" sz="3300" dirty="0">
                <a:latin typeface="+mj-lt"/>
                <a:ea typeface="+mj-ea"/>
                <a:cs typeface="+mj-cs"/>
              </a:rPr>
              <a:t> </a:t>
            </a:r>
          </a:p>
          <a:p>
            <a:pPr algn="ctr" fontAlgn="auto">
              <a:spcAft>
                <a:spcPts val="0"/>
              </a:spcAft>
              <a:defRPr/>
            </a:pPr>
            <a:r>
              <a:rPr lang="it-IT" sz="3300" dirty="0">
                <a:latin typeface="+mj-lt"/>
                <a:ea typeface="+mj-ea"/>
                <a:cs typeface="+mj-cs"/>
              </a:rPr>
              <a:t>in EU ETS zone</a:t>
            </a:r>
          </a:p>
        </p:txBody>
      </p:sp>
      <p:pic>
        <p:nvPicPr>
          <p:cNvPr id="11267" name="Picture 3"/>
          <p:cNvPicPr>
            <a:picLocks noChangeAspect="1" noChangeArrowheads="1"/>
          </p:cNvPicPr>
          <p:nvPr/>
        </p:nvPicPr>
        <p:blipFill>
          <a:blip r:embed="rId2" cstate="print"/>
          <a:srcRect/>
          <a:stretch>
            <a:fillRect/>
          </a:stretch>
        </p:blipFill>
        <p:spPr bwMode="auto">
          <a:xfrm>
            <a:off x="371475" y="1341438"/>
            <a:ext cx="8401050" cy="4330700"/>
          </a:xfrm>
          <a:prstGeom prst="rect">
            <a:avLst/>
          </a:prstGeom>
          <a:noFill/>
          <a:ln w="9525">
            <a:noFill/>
            <a:miter lim="800000"/>
            <a:headEnd/>
            <a:tailEnd/>
          </a:ln>
        </p:spPr>
      </p:pic>
      <p:sp>
        <p:nvSpPr>
          <p:cNvPr id="11268" name="CasellaDiTesto 7"/>
          <p:cNvSpPr txBox="1">
            <a:spLocks noChangeArrowheads="1"/>
          </p:cNvSpPr>
          <p:nvPr/>
        </p:nvSpPr>
        <p:spPr bwMode="auto">
          <a:xfrm>
            <a:off x="323850" y="5949950"/>
            <a:ext cx="7200900" cy="368300"/>
          </a:xfrm>
          <a:prstGeom prst="rect">
            <a:avLst/>
          </a:prstGeom>
          <a:noFill/>
          <a:ln w="9525">
            <a:noFill/>
            <a:miter lim="800000"/>
            <a:headEnd/>
            <a:tailEnd/>
          </a:ln>
        </p:spPr>
        <p:txBody>
          <a:bodyPr>
            <a:spAutoFit/>
          </a:bodyPr>
          <a:lstStyle/>
          <a:p>
            <a:pPr algn="just"/>
            <a:r>
              <a:rPr lang="it-IT" altLang="it-IT"/>
              <a:t>European Environment Agency, 05/29/2013.</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a:xfrm>
            <a:off x="323528" y="5085184"/>
            <a:ext cx="8229600" cy="566737"/>
          </a:xfrm>
        </p:spPr>
        <p:txBody>
          <a:bodyPr>
            <a:normAutofit fontScale="90000"/>
          </a:bodyPr>
          <a:lstStyle/>
          <a:p>
            <a:r>
              <a:rPr lang="it-IT" altLang="it-IT" sz="4000" b="1" dirty="0" smtClean="0"/>
              <a:t>EU-ETS: open </a:t>
            </a:r>
            <a:r>
              <a:rPr lang="it-IT" altLang="it-IT" sz="4000" b="1" dirty="0" err="1" smtClean="0"/>
              <a:t>issues</a:t>
            </a:r>
            <a:endParaRPr lang="it-IT" altLang="it-IT" sz="4000" b="1" dirty="0" smtClean="0"/>
          </a:p>
        </p:txBody>
      </p:sp>
      <p:sp>
        <p:nvSpPr>
          <p:cNvPr id="160771" name="Rectangle 3"/>
          <p:cNvSpPr>
            <a:spLocks noGrp="1" noChangeArrowheads="1"/>
          </p:cNvSpPr>
          <p:nvPr>
            <p:ph idx="1"/>
          </p:nvPr>
        </p:nvSpPr>
        <p:spPr>
          <a:xfrm>
            <a:off x="457200" y="765175"/>
            <a:ext cx="8229600" cy="5976938"/>
          </a:xfrm>
        </p:spPr>
        <p:txBody>
          <a:bodyPr/>
          <a:lstStyle/>
          <a:p>
            <a:pPr marL="514350" indent="-514350">
              <a:buFontTx/>
              <a:buAutoNum type="arabicPeriod"/>
            </a:pPr>
            <a:r>
              <a:rPr lang="it-IT" altLang="it-IT" dirty="0" err="1" smtClean="0"/>
              <a:t>Overallocation</a:t>
            </a:r>
            <a:r>
              <a:rPr lang="it-IT" altLang="it-IT" dirty="0" smtClean="0"/>
              <a:t> (</a:t>
            </a:r>
            <a:r>
              <a:rPr lang="it-IT" altLang="it-IT" dirty="0" err="1" smtClean="0"/>
              <a:t>recession</a:t>
            </a:r>
            <a:r>
              <a:rPr lang="it-IT" altLang="it-IT" dirty="0" smtClean="0"/>
              <a:t> </a:t>
            </a:r>
            <a:r>
              <a:rPr lang="it-IT" altLang="it-IT" dirty="0" err="1" smtClean="0"/>
              <a:t>not</a:t>
            </a:r>
            <a:r>
              <a:rPr lang="it-IT" altLang="it-IT" dirty="0" smtClean="0"/>
              <a:t> </a:t>
            </a:r>
            <a:r>
              <a:rPr lang="it-IT" altLang="it-IT" dirty="0" err="1" smtClean="0"/>
              <a:t>anticipated</a:t>
            </a:r>
            <a:r>
              <a:rPr lang="it-IT" altLang="it-IT" dirty="0" smtClean="0"/>
              <a:t>)</a:t>
            </a:r>
            <a:endParaRPr lang="it-IT" altLang="it-IT" dirty="0" smtClean="0"/>
          </a:p>
          <a:p>
            <a:pPr marL="514350" indent="-514350">
              <a:buFontTx/>
              <a:buAutoNum type="arabicPeriod"/>
            </a:pPr>
            <a:r>
              <a:rPr lang="it-IT" altLang="it-IT" dirty="0" err="1" smtClean="0"/>
              <a:t>Allocation</a:t>
            </a:r>
            <a:r>
              <a:rPr lang="it-IT" altLang="it-IT" dirty="0" smtClean="0"/>
              <a:t> </a:t>
            </a:r>
            <a:r>
              <a:rPr lang="it-IT" altLang="it-IT" dirty="0" err="1" smtClean="0"/>
              <a:t>criteria</a:t>
            </a:r>
            <a:r>
              <a:rPr lang="it-IT" altLang="it-IT" dirty="0" smtClean="0"/>
              <a:t>: </a:t>
            </a:r>
            <a:r>
              <a:rPr lang="it-IT" altLang="it-IT" dirty="0" err="1" smtClean="0"/>
              <a:t>grandfathering</a:t>
            </a:r>
            <a:r>
              <a:rPr lang="it-IT" altLang="it-IT" dirty="0" smtClean="0"/>
              <a:t> vs </a:t>
            </a:r>
            <a:r>
              <a:rPr lang="it-IT" altLang="it-IT" dirty="0" err="1" smtClean="0"/>
              <a:t>auctioning</a:t>
            </a:r>
            <a:endParaRPr lang="it-IT" altLang="it-IT" dirty="0" smtClean="0"/>
          </a:p>
          <a:p>
            <a:pPr marL="514350" indent="-514350">
              <a:buFontTx/>
              <a:buAutoNum type="arabicPeriod"/>
            </a:pPr>
            <a:r>
              <a:rPr lang="it-IT" altLang="it-IT" dirty="0" err="1" smtClean="0"/>
              <a:t>Monitoring</a:t>
            </a:r>
            <a:r>
              <a:rPr lang="it-IT" altLang="it-IT" dirty="0" smtClean="0"/>
              <a:t> </a:t>
            </a:r>
            <a:r>
              <a:rPr lang="it-IT" altLang="it-IT" dirty="0" err="1" smtClean="0"/>
              <a:t>problems</a:t>
            </a:r>
            <a:r>
              <a:rPr lang="it-IT" altLang="it-IT" dirty="0" smtClean="0"/>
              <a:t>: </a:t>
            </a:r>
            <a:r>
              <a:rPr lang="it-IT" altLang="it-IT" dirty="0" err="1" smtClean="0"/>
              <a:t>fraudes</a:t>
            </a:r>
            <a:endParaRPr lang="it-IT" altLang="it-IT" dirty="0" smtClean="0"/>
          </a:p>
          <a:p>
            <a:pPr marL="514350" indent="-514350">
              <a:buFontTx/>
              <a:buAutoNum type="arabicPeriod"/>
            </a:pPr>
            <a:r>
              <a:rPr lang="it-IT" altLang="it-IT" dirty="0" smtClean="0"/>
              <a:t>Price </a:t>
            </a:r>
            <a:r>
              <a:rPr lang="it-IT" altLang="it-IT" dirty="0" err="1" smtClean="0"/>
              <a:t>volatility</a:t>
            </a:r>
            <a:r>
              <a:rPr lang="it-IT" altLang="it-IT" dirty="0" smtClean="0"/>
              <a:t> on the EU-ETS </a:t>
            </a:r>
            <a:r>
              <a:rPr lang="it-IT" altLang="it-IT" dirty="0" smtClean="0"/>
              <a:t>market</a:t>
            </a:r>
            <a:endParaRPr lang="it-IT" altLang="it-IT" dirty="0" smtClean="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160771">
                                            <p:txEl>
                                              <p:pRg st="0" end="0"/>
                                            </p:txEl>
                                          </p:spTgt>
                                        </p:tgtEl>
                                        <p:attrNameLst>
                                          <p:attrName>style.visibility</p:attrName>
                                        </p:attrNameLst>
                                      </p:cBhvr>
                                      <p:to>
                                        <p:strVal val="visible"/>
                                      </p:to>
                                    </p:set>
                                    <p:anim calcmode="lin" valueType="num">
                                      <p:cBhvr additive="base">
                                        <p:cTn id="7" dur="500" fill="hold"/>
                                        <p:tgtEl>
                                          <p:spTgt spid="160771">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60771">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160771">
                                            <p:txEl>
                                              <p:pRg st="1" end="1"/>
                                            </p:txEl>
                                          </p:spTgt>
                                        </p:tgtEl>
                                        <p:attrNameLst>
                                          <p:attrName>style.visibility</p:attrName>
                                        </p:attrNameLst>
                                      </p:cBhvr>
                                      <p:to>
                                        <p:strVal val="visible"/>
                                      </p:to>
                                    </p:set>
                                    <p:anim calcmode="lin" valueType="num">
                                      <p:cBhvr additive="base">
                                        <p:cTn id="13" dur="500" fill="hold"/>
                                        <p:tgtEl>
                                          <p:spTgt spid="160771">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60771">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nodeType="clickEffect">
                                  <p:stCondLst>
                                    <p:cond delay="0"/>
                                  </p:stCondLst>
                                  <p:childTnLst>
                                    <p:set>
                                      <p:cBhvr>
                                        <p:cTn id="18" dur="1" fill="hold">
                                          <p:stCondLst>
                                            <p:cond delay="0"/>
                                          </p:stCondLst>
                                        </p:cTn>
                                        <p:tgtEl>
                                          <p:spTgt spid="160771">
                                            <p:txEl>
                                              <p:pRg st="2" end="2"/>
                                            </p:txEl>
                                          </p:spTgt>
                                        </p:tgtEl>
                                        <p:attrNameLst>
                                          <p:attrName>style.visibility</p:attrName>
                                        </p:attrNameLst>
                                      </p:cBhvr>
                                      <p:to>
                                        <p:strVal val="visible"/>
                                      </p:to>
                                    </p:set>
                                    <p:anim calcmode="lin" valueType="num">
                                      <p:cBhvr additive="base">
                                        <p:cTn id="19" dur="500" fill="hold"/>
                                        <p:tgtEl>
                                          <p:spTgt spid="160771">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160771">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nodeType="clickEffect">
                                  <p:stCondLst>
                                    <p:cond delay="0"/>
                                  </p:stCondLst>
                                  <p:childTnLst>
                                    <p:set>
                                      <p:cBhvr>
                                        <p:cTn id="24" dur="1" fill="hold">
                                          <p:stCondLst>
                                            <p:cond delay="0"/>
                                          </p:stCondLst>
                                        </p:cTn>
                                        <p:tgtEl>
                                          <p:spTgt spid="160771">
                                            <p:txEl>
                                              <p:pRg st="3" end="3"/>
                                            </p:txEl>
                                          </p:spTgt>
                                        </p:tgtEl>
                                        <p:attrNameLst>
                                          <p:attrName>style.visibility</p:attrName>
                                        </p:attrNameLst>
                                      </p:cBhvr>
                                      <p:to>
                                        <p:strVal val="visible"/>
                                      </p:to>
                                    </p:set>
                                    <p:anim calcmode="lin" valueType="num">
                                      <p:cBhvr additive="base">
                                        <p:cTn id="25" dur="500" fill="hold"/>
                                        <p:tgtEl>
                                          <p:spTgt spid="160771">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160771">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a:xfrm>
            <a:off x="468313" y="414338"/>
            <a:ext cx="8229600" cy="566737"/>
          </a:xfrm>
        </p:spPr>
        <p:txBody>
          <a:bodyPr>
            <a:normAutofit fontScale="90000"/>
          </a:bodyPr>
          <a:lstStyle/>
          <a:p>
            <a:r>
              <a:rPr lang="it-IT" altLang="it-IT" sz="4000" b="1" smtClean="0"/>
              <a:t>1. The “overallocation” issue</a:t>
            </a:r>
          </a:p>
        </p:txBody>
      </p:sp>
      <p:sp>
        <p:nvSpPr>
          <p:cNvPr id="164867" name="Rectangle 3"/>
          <p:cNvSpPr>
            <a:spLocks noGrp="1" noChangeArrowheads="1"/>
          </p:cNvSpPr>
          <p:nvPr>
            <p:ph idx="1"/>
          </p:nvPr>
        </p:nvSpPr>
        <p:spPr>
          <a:xfrm>
            <a:off x="457200" y="1268413"/>
            <a:ext cx="8229600" cy="5329237"/>
          </a:xfrm>
        </p:spPr>
        <p:txBody>
          <a:bodyPr/>
          <a:lstStyle/>
          <a:p>
            <a:pPr>
              <a:lnSpc>
                <a:spcPct val="90000"/>
              </a:lnSpc>
            </a:pPr>
            <a:r>
              <a:rPr lang="it-IT" altLang="it-IT" sz="2400" smtClean="0"/>
              <a:t>Most national allocation plans (NAP) </a:t>
            </a:r>
            <a:r>
              <a:rPr lang="en-GB" altLang="it-IT" sz="2400" smtClean="0"/>
              <a:t>allocated a number of emission permits well above the upper bound for each member state by the Kyoto Protocol during both 1st phase (2005-’07) and 2nd phase (2008-’12) (Gilbert et al., 2004; Sijm, 2005)</a:t>
            </a:r>
          </a:p>
          <a:p>
            <a:pPr>
              <a:lnSpc>
                <a:spcPct val="90000"/>
              </a:lnSpc>
            </a:pPr>
            <a:r>
              <a:rPr lang="en-GB" altLang="it-IT" sz="2400" smtClean="0"/>
              <a:t>Causes: </a:t>
            </a:r>
          </a:p>
          <a:p>
            <a:pPr marL="522288" lvl="1" indent="0">
              <a:lnSpc>
                <a:spcPct val="90000"/>
              </a:lnSpc>
            </a:pPr>
            <a:r>
              <a:rPr lang="en-GB" altLang="it-IT" sz="2000" smtClean="0"/>
              <a:t>political pressures from interest groups</a:t>
            </a:r>
          </a:p>
          <a:p>
            <a:pPr marL="522288" lvl="1" indent="0">
              <a:lnSpc>
                <a:spcPct val="90000"/>
              </a:lnSpc>
            </a:pPr>
            <a:r>
              <a:rPr lang="en-GB" altLang="it-IT" sz="2000" smtClean="0"/>
              <a:t>strong uncertainty on the actual emissions level </a:t>
            </a:r>
          </a:p>
          <a:p>
            <a:pPr>
              <a:lnSpc>
                <a:spcPct val="90000"/>
              </a:lnSpc>
            </a:pPr>
            <a:r>
              <a:rPr lang="en-GB" altLang="it-IT" sz="2400" smtClean="0"/>
              <a:t>Effect: sharp fall in the spot price of the emissions permits during 1st period</a:t>
            </a:r>
            <a:r>
              <a:rPr lang="it-IT" altLang="it-IT" sz="2400" smtClean="0"/>
              <a:t> </a:t>
            </a:r>
          </a:p>
          <a:p>
            <a:pPr>
              <a:lnSpc>
                <a:spcPct val="90000"/>
              </a:lnSpc>
              <a:buFontTx/>
              <a:buNone/>
            </a:pPr>
            <a:endParaRPr lang="it-IT" altLang="it-IT" sz="2400" smtClean="0"/>
          </a:p>
          <a:p>
            <a:pPr>
              <a:lnSpc>
                <a:spcPct val="90000"/>
              </a:lnSpc>
              <a:buFontTx/>
              <a:buNone/>
            </a:pPr>
            <a:r>
              <a:rPr lang="en-US" altLang="it-IT" sz="2400" smtClean="0"/>
              <a:t>→ revision proposal: unique EU emission permits ceiling (rather than 27 national ceilings) that decreases every year during the third trading phase (2013-2020)</a:t>
            </a:r>
            <a:endParaRPr lang="en-GB" altLang="it-IT" sz="2400" smtClean="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164867">
                                            <p:txEl>
                                              <p:pRg st="0" end="0"/>
                                            </p:txEl>
                                          </p:spTgt>
                                        </p:tgtEl>
                                        <p:attrNameLst>
                                          <p:attrName>style.visibility</p:attrName>
                                        </p:attrNameLst>
                                      </p:cBhvr>
                                      <p:to>
                                        <p:strVal val="visible"/>
                                      </p:to>
                                    </p:set>
                                    <p:anim calcmode="lin" valueType="num">
                                      <p:cBhvr additive="base">
                                        <p:cTn id="7" dur="500" fill="hold"/>
                                        <p:tgtEl>
                                          <p:spTgt spid="164867">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64867">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164867">
                                            <p:txEl>
                                              <p:pRg st="1" end="1"/>
                                            </p:txEl>
                                          </p:spTgt>
                                        </p:tgtEl>
                                        <p:attrNameLst>
                                          <p:attrName>style.visibility</p:attrName>
                                        </p:attrNameLst>
                                      </p:cBhvr>
                                      <p:to>
                                        <p:strVal val="visible"/>
                                      </p:to>
                                    </p:set>
                                    <p:anim calcmode="lin" valueType="num">
                                      <p:cBhvr additive="base">
                                        <p:cTn id="13" dur="500" fill="hold"/>
                                        <p:tgtEl>
                                          <p:spTgt spid="164867">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64867">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nodeType="clickEffect">
                                  <p:stCondLst>
                                    <p:cond delay="0"/>
                                  </p:stCondLst>
                                  <p:childTnLst>
                                    <p:set>
                                      <p:cBhvr>
                                        <p:cTn id="18" dur="1" fill="hold">
                                          <p:stCondLst>
                                            <p:cond delay="0"/>
                                          </p:stCondLst>
                                        </p:cTn>
                                        <p:tgtEl>
                                          <p:spTgt spid="164867">
                                            <p:txEl>
                                              <p:pRg st="2" end="2"/>
                                            </p:txEl>
                                          </p:spTgt>
                                        </p:tgtEl>
                                        <p:attrNameLst>
                                          <p:attrName>style.visibility</p:attrName>
                                        </p:attrNameLst>
                                      </p:cBhvr>
                                      <p:to>
                                        <p:strVal val="visible"/>
                                      </p:to>
                                    </p:set>
                                    <p:anim calcmode="lin" valueType="num">
                                      <p:cBhvr additive="base">
                                        <p:cTn id="19" dur="500" fill="hold"/>
                                        <p:tgtEl>
                                          <p:spTgt spid="164867">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164867">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nodeType="clickEffect">
                                  <p:stCondLst>
                                    <p:cond delay="0"/>
                                  </p:stCondLst>
                                  <p:childTnLst>
                                    <p:set>
                                      <p:cBhvr>
                                        <p:cTn id="24" dur="1" fill="hold">
                                          <p:stCondLst>
                                            <p:cond delay="0"/>
                                          </p:stCondLst>
                                        </p:cTn>
                                        <p:tgtEl>
                                          <p:spTgt spid="164867">
                                            <p:txEl>
                                              <p:pRg st="3" end="3"/>
                                            </p:txEl>
                                          </p:spTgt>
                                        </p:tgtEl>
                                        <p:attrNameLst>
                                          <p:attrName>style.visibility</p:attrName>
                                        </p:attrNameLst>
                                      </p:cBhvr>
                                      <p:to>
                                        <p:strVal val="visible"/>
                                      </p:to>
                                    </p:set>
                                    <p:anim calcmode="lin" valueType="num">
                                      <p:cBhvr additive="base">
                                        <p:cTn id="25" dur="500" fill="hold"/>
                                        <p:tgtEl>
                                          <p:spTgt spid="164867">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164867">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4" fill="hold" nodeType="clickEffect">
                                  <p:stCondLst>
                                    <p:cond delay="0"/>
                                  </p:stCondLst>
                                  <p:childTnLst>
                                    <p:set>
                                      <p:cBhvr>
                                        <p:cTn id="30" dur="1" fill="hold">
                                          <p:stCondLst>
                                            <p:cond delay="0"/>
                                          </p:stCondLst>
                                        </p:cTn>
                                        <p:tgtEl>
                                          <p:spTgt spid="164867">
                                            <p:txEl>
                                              <p:pRg st="4" end="4"/>
                                            </p:txEl>
                                          </p:spTgt>
                                        </p:tgtEl>
                                        <p:attrNameLst>
                                          <p:attrName>style.visibility</p:attrName>
                                        </p:attrNameLst>
                                      </p:cBhvr>
                                      <p:to>
                                        <p:strVal val="visible"/>
                                      </p:to>
                                    </p:set>
                                    <p:anim calcmode="lin" valueType="num">
                                      <p:cBhvr additive="base">
                                        <p:cTn id="31" dur="500" fill="hold"/>
                                        <p:tgtEl>
                                          <p:spTgt spid="164867">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164867">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4" fill="hold" nodeType="clickEffect">
                                  <p:stCondLst>
                                    <p:cond delay="0"/>
                                  </p:stCondLst>
                                  <p:childTnLst>
                                    <p:set>
                                      <p:cBhvr>
                                        <p:cTn id="36" dur="1" fill="hold">
                                          <p:stCondLst>
                                            <p:cond delay="0"/>
                                          </p:stCondLst>
                                        </p:cTn>
                                        <p:tgtEl>
                                          <p:spTgt spid="164867">
                                            <p:txEl>
                                              <p:pRg st="6" end="6"/>
                                            </p:txEl>
                                          </p:spTgt>
                                        </p:tgtEl>
                                        <p:attrNameLst>
                                          <p:attrName>style.visibility</p:attrName>
                                        </p:attrNameLst>
                                      </p:cBhvr>
                                      <p:to>
                                        <p:strVal val="visible"/>
                                      </p:to>
                                    </p:set>
                                    <p:anim calcmode="lin" valueType="num">
                                      <p:cBhvr additive="base">
                                        <p:cTn id="37" dur="500" fill="hold"/>
                                        <p:tgtEl>
                                          <p:spTgt spid="164867">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164867">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9" name="Rectangle 2"/>
          <p:cNvSpPr>
            <a:spLocks noGrp="1" noChangeArrowheads="1"/>
          </p:cNvSpPr>
          <p:nvPr>
            <p:ph type="title"/>
          </p:nvPr>
        </p:nvSpPr>
        <p:spPr>
          <a:xfrm>
            <a:off x="23907" y="548680"/>
            <a:ext cx="8928100" cy="633412"/>
          </a:xfrm>
        </p:spPr>
        <p:txBody>
          <a:bodyPr>
            <a:normAutofit fontScale="90000"/>
          </a:bodyPr>
          <a:lstStyle/>
          <a:p>
            <a:pPr eaLnBrk="1" hangingPunct="1"/>
            <a:r>
              <a:rPr lang="it-IT" altLang="it-IT" sz="3600" b="1" dirty="0" smtClean="0"/>
              <a:t>2. </a:t>
            </a:r>
            <a:r>
              <a:rPr lang="it-IT" altLang="it-IT" sz="3600" b="1" dirty="0" err="1" smtClean="0"/>
              <a:t>Allocation</a:t>
            </a:r>
            <a:r>
              <a:rPr lang="it-IT" altLang="it-IT" sz="3600" b="1" dirty="0" smtClean="0"/>
              <a:t> </a:t>
            </a:r>
            <a:r>
              <a:rPr lang="it-IT" altLang="it-IT" sz="3600" b="1" dirty="0" err="1" smtClean="0"/>
              <a:t>criteria</a:t>
            </a:r>
            <a:r>
              <a:rPr lang="it-IT" altLang="it-IT" sz="3600" b="1" dirty="0" smtClean="0"/>
              <a:t>: </a:t>
            </a:r>
            <a:br>
              <a:rPr lang="it-IT" altLang="it-IT" sz="3600" b="1" dirty="0" smtClean="0"/>
            </a:br>
            <a:r>
              <a:rPr lang="it-IT" altLang="it-IT" sz="3600" b="1" dirty="0" err="1" smtClean="0"/>
              <a:t>grandfathering</a:t>
            </a:r>
            <a:r>
              <a:rPr lang="it-IT" altLang="it-IT" sz="3600" b="1" dirty="0" smtClean="0"/>
              <a:t> vs. </a:t>
            </a:r>
            <a:r>
              <a:rPr lang="it-IT" altLang="it-IT" sz="3600" b="1" dirty="0" err="1" smtClean="0"/>
              <a:t>auctioning</a:t>
            </a:r>
            <a:endParaRPr lang="it-IT" altLang="it-IT" sz="3600" b="1" dirty="0" smtClean="0"/>
          </a:p>
        </p:txBody>
      </p:sp>
      <p:sp>
        <p:nvSpPr>
          <p:cNvPr id="184323" name="Rectangle 3"/>
          <p:cNvSpPr>
            <a:spLocks noGrp="1" noChangeArrowheads="1"/>
          </p:cNvSpPr>
          <p:nvPr>
            <p:ph idx="1"/>
          </p:nvPr>
        </p:nvSpPr>
        <p:spPr>
          <a:xfrm>
            <a:off x="0" y="1772816"/>
            <a:ext cx="8928100" cy="5402263"/>
          </a:xfrm>
        </p:spPr>
        <p:txBody>
          <a:bodyPr/>
          <a:lstStyle/>
          <a:p>
            <a:pPr eaLnBrk="1" hangingPunct="1">
              <a:lnSpc>
                <a:spcPct val="90000"/>
              </a:lnSpc>
            </a:pPr>
            <a:r>
              <a:rPr lang="it-IT" altLang="it-IT" sz="2400" dirty="0" err="1" smtClean="0"/>
              <a:t>Tradable</a:t>
            </a:r>
            <a:r>
              <a:rPr lang="it-IT" altLang="it-IT" sz="2400" dirty="0" smtClean="0"/>
              <a:t> </a:t>
            </a:r>
            <a:r>
              <a:rPr lang="it-IT" altLang="it-IT" sz="2400" dirty="0" err="1" smtClean="0"/>
              <a:t>permits</a:t>
            </a:r>
            <a:r>
              <a:rPr lang="it-IT" altLang="it-IT" sz="2400" dirty="0" smtClean="0"/>
              <a:t> </a:t>
            </a:r>
            <a:r>
              <a:rPr lang="it-IT" altLang="it-IT" sz="2400" dirty="0" err="1" smtClean="0"/>
              <a:t>generally</a:t>
            </a:r>
            <a:r>
              <a:rPr lang="it-IT" altLang="it-IT" sz="2400" dirty="0" smtClean="0"/>
              <a:t> </a:t>
            </a:r>
            <a:r>
              <a:rPr lang="it-IT" altLang="it-IT" sz="2400" dirty="0" err="1" smtClean="0"/>
              <a:t>allocated</a:t>
            </a:r>
            <a:r>
              <a:rPr lang="it-IT" altLang="it-IT" sz="2400" dirty="0" smtClean="0"/>
              <a:t> </a:t>
            </a:r>
            <a:r>
              <a:rPr lang="it-IT" altLang="it-IT" sz="2400" dirty="0" err="1" smtClean="0"/>
              <a:t>according</a:t>
            </a:r>
            <a:r>
              <a:rPr lang="it-IT" altLang="it-IT" sz="2400" dirty="0" smtClean="0"/>
              <a:t> to </a:t>
            </a:r>
            <a:r>
              <a:rPr lang="en-GB" altLang="it-IT" sz="2400" dirty="0" smtClean="0"/>
              <a:t>historical emission levels </a:t>
            </a:r>
            <a:r>
              <a:rPr lang="it-IT" altLang="it-IT" sz="2400" dirty="0" smtClean="0"/>
              <a:t>(</a:t>
            </a:r>
            <a:r>
              <a:rPr lang="it-IT" altLang="it-IT" sz="2400" i="1" dirty="0" err="1" smtClean="0"/>
              <a:t>grandfathering</a:t>
            </a:r>
            <a:r>
              <a:rPr lang="it-IT" altLang="it-IT" sz="2400" dirty="0" smtClean="0"/>
              <a:t>)</a:t>
            </a:r>
          </a:p>
          <a:p>
            <a:pPr eaLnBrk="1" hangingPunct="1">
              <a:lnSpc>
                <a:spcPct val="90000"/>
              </a:lnSpc>
            </a:pPr>
            <a:r>
              <a:rPr lang="it-IT" altLang="it-IT" sz="2400" dirty="0" err="1" smtClean="0"/>
              <a:t>Grandfathering</a:t>
            </a:r>
            <a:r>
              <a:rPr lang="it-IT" altLang="it-IT" sz="2400" dirty="0" smtClean="0"/>
              <a:t> </a:t>
            </a:r>
            <a:r>
              <a:rPr lang="it-IT" altLang="it-IT" sz="2400" dirty="0" err="1" smtClean="0"/>
              <a:t>tends</a:t>
            </a:r>
            <a:r>
              <a:rPr lang="it-IT" altLang="it-IT" sz="2400" dirty="0" smtClean="0"/>
              <a:t> to </a:t>
            </a:r>
            <a:r>
              <a:rPr lang="it-IT" altLang="it-IT" sz="2400" dirty="0" err="1" smtClean="0"/>
              <a:t>preserve</a:t>
            </a:r>
            <a:r>
              <a:rPr lang="it-IT" altLang="it-IT" sz="2400" dirty="0" smtClean="0"/>
              <a:t> status quo (</a:t>
            </a:r>
            <a:r>
              <a:rPr lang="it-IT" altLang="it-IT" sz="2400" dirty="0" err="1" smtClean="0"/>
              <a:t>reduces</a:t>
            </a:r>
            <a:r>
              <a:rPr lang="it-IT" altLang="it-IT" sz="2400" dirty="0" smtClean="0"/>
              <a:t> incentive to </a:t>
            </a:r>
            <a:r>
              <a:rPr lang="it-IT" altLang="it-IT" sz="2400" dirty="0" err="1" smtClean="0"/>
              <a:t>technological</a:t>
            </a:r>
            <a:r>
              <a:rPr lang="it-IT" altLang="it-IT" sz="2400" dirty="0" smtClean="0"/>
              <a:t> progress)</a:t>
            </a:r>
          </a:p>
          <a:p>
            <a:pPr eaLnBrk="1" hangingPunct="1">
              <a:lnSpc>
                <a:spcPct val="90000"/>
              </a:lnSpc>
            </a:pPr>
            <a:r>
              <a:rPr lang="it-IT" altLang="it-IT" sz="2400" dirty="0" err="1" smtClean="0"/>
              <a:t>Grandfathering</a:t>
            </a:r>
            <a:r>
              <a:rPr lang="it-IT" altLang="it-IT" sz="2400" dirty="0" smtClean="0"/>
              <a:t> </a:t>
            </a:r>
            <a:r>
              <a:rPr lang="en-GB" altLang="it-IT" sz="2400" dirty="0" smtClean="0"/>
              <a:t>may create potential disparities in the permits market between large firms (that receive many initial permits to maintain their activity level) and small-medium enterprises</a:t>
            </a:r>
            <a:endParaRPr lang="it-IT" altLang="it-IT" sz="2400" dirty="0" smtClean="0"/>
          </a:p>
          <a:p>
            <a:pPr eaLnBrk="1" hangingPunct="1">
              <a:lnSpc>
                <a:spcPct val="90000"/>
              </a:lnSpc>
            </a:pPr>
            <a:r>
              <a:rPr lang="it-IT" altLang="it-IT" sz="2400" dirty="0" smtClean="0"/>
              <a:t>PROPOSAL: </a:t>
            </a:r>
            <a:r>
              <a:rPr lang="en-US" altLang="it-IT" sz="2400" dirty="0" smtClean="0"/>
              <a:t>Higher share of emissions allocated through auctions rather than grandfathering; harmonization of allocation rules when permits given for free.</a:t>
            </a:r>
            <a:r>
              <a:rPr lang="it-IT" altLang="it-IT" sz="2400" dirty="0" smtClean="0"/>
              <a:t> </a:t>
            </a:r>
          </a:p>
          <a:p>
            <a:pPr eaLnBrk="1" hangingPunct="1">
              <a:lnSpc>
                <a:spcPct val="90000"/>
              </a:lnSpc>
            </a:pPr>
            <a:r>
              <a:rPr lang="it-IT" altLang="it-IT" sz="2400" dirty="0" smtClean="0"/>
              <a:t>ADVANTAGES: </a:t>
            </a:r>
            <a:r>
              <a:rPr lang="it-IT" altLang="it-IT" sz="2400" dirty="0" err="1" smtClean="0"/>
              <a:t>increase</a:t>
            </a:r>
            <a:r>
              <a:rPr lang="it-IT" altLang="it-IT" sz="2400" dirty="0" smtClean="0"/>
              <a:t> </a:t>
            </a:r>
            <a:r>
              <a:rPr lang="it-IT" altLang="it-IT" sz="2400" dirty="0" err="1" smtClean="0"/>
              <a:t>authority’s</a:t>
            </a:r>
            <a:r>
              <a:rPr lang="it-IT" altLang="it-IT" sz="2400" dirty="0" smtClean="0"/>
              <a:t> </a:t>
            </a:r>
            <a:r>
              <a:rPr lang="it-IT" altLang="it-IT" sz="2400" dirty="0" err="1" smtClean="0"/>
              <a:t>financial</a:t>
            </a:r>
            <a:r>
              <a:rPr lang="it-IT" altLang="it-IT" sz="2400" dirty="0" smtClean="0"/>
              <a:t> entries </a:t>
            </a:r>
            <a:r>
              <a:rPr lang="it-IT" altLang="it-IT" sz="2400" dirty="0" err="1" smtClean="0"/>
              <a:t>that</a:t>
            </a:r>
            <a:r>
              <a:rPr lang="it-IT" altLang="it-IT" sz="2400" dirty="0" smtClean="0"/>
              <a:t> can be </a:t>
            </a:r>
            <a:r>
              <a:rPr lang="it-IT" altLang="it-IT" sz="2400" dirty="0" err="1" smtClean="0"/>
              <a:t>used</a:t>
            </a:r>
            <a:r>
              <a:rPr lang="it-IT" altLang="it-IT" sz="2400" dirty="0" smtClean="0"/>
              <a:t> for </a:t>
            </a:r>
            <a:r>
              <a:rPr lang="it-IT" altLang="it-IT" sz="2400" dirty="0" err="1" smtClean="0"/>
              <a:t>environmental</a:t>
            </a:r>
            <a:r>
              <a:rPr lang="it-IT" altLang="it-IT" sz="2400" dirty="0" smtClean="0"/>
              <a:t> </a:t>
            </a:r>
            <a:r>
              <a:rPr lang="it-IT" altLang="it-IT" sz="2400" dirty="0" err="1" smtClean="0"/>
              <a:t>purposes</a:t>
            </a:r>
            <a:r>
              <a:rPr lang="it-IT" altLang="it-IT" sz="2400" dirty="0" smtClean="0"/>
              <a:t> (double </a:t>
            </a:r>
            <a:r>
              <a:rPr lang="it-IT" altLang="it-IT" sz="2400" dirty="0" err="1" smtClean="0"/>
              <a:t>dividend</a:t>
            </a:r>
            <a:r>
              <a:rPr lang="it-IT" altLang="it-IT" sz="2400" dirty="0" smtClean="0"/>
              <a:t>)</a:t>
            </a:r>
            <a:endParaRPr lang="it-IT" altLang="it-IT" sz="2400" dirty="0" smtClean="0"/>
          </a:p>
        </p:txBody>
      </p:sp>
      <p:sp>
        <p:nvSpPr>
          <p:cNvPr id="14338" name="Segnaposto numero diapositiva 5"/>
          <p:cNvSpPr>
            <a:spLocks noGrp="1"/>
          </p:cNvSpPr>
          <p:nvPr>
            <p:ph type="sldNum" sz="quarter" idx="12"/>
          </p:nvPr>
        </p:nvSpPr>
        <p:spPr>
          <a:noFill/>
          <a:ln>
            <a:miter lim="800000"/>
            <a:headEnd/>
            <a:tailEnd/>
          </a:ln>
        </p:spPr>
        <p:txBody>
          <a:bodyPr/>
          <a:lstStyle/>
          <a:p>
            <a:fld id="{543C22BE-9EC3-41CE-93AB-CB64BA0DD97F}" type="slidenum">
              <a:rPr lang="it-IT" altLang="it-IT" smtClean="0"/>
              <a:pPr/>
              <a:t>17</a:t>
            </a:fld>
            <a:endParaRPr lang="it-IT" altLang="it-IT" smtClean="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84323">
                                            <p:txEl>
                                              <p:pRg st="0" end="0"/>
                                            </p:txEl>
                                          </p:spTgt>
                                        </p:tgtEl>
                                        <p:attrNameLst>
                                          <p:attrName>style.visibility</p:attrName>
                                        </p:attrNameLst>
                                      </p:cBhvr>
                                      <p:to>
                                        <p:strVal val="visible"/>
                                      </p:to>
                                    </p:set>
                                    <p:anim calcmode="lin" valueType="num">
                                      <p:cBhvr additive="base">
                                        <p:cTn id="7" dur="500" fill="hold"/>
                                        <p:tgtEl>
                                          <p:spTgt spid="18432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8432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84323">
                                            <p:txEl>
                                              <p:pRg st="1" end="1"/>
                                            </p:txEl>
                                          </p:spTgt>
                                        </p:tgtEl>
                                        <p:attrNameLst>
                                          <p:attrName>style.visibility</p:attrName>
                                        </p:attrNameLst>
                                      </p:cBhvr>
                                      <p:to>
                                        <p:strVal val="visible"/>
                                      </p:to>
                                    </p:set>
                                    <p:anim calcmode="lin" valueType="num">
                                      <p:cBhvr additive="base">
                                        <p:cTn id="13" dur="500" fill="hold"/>
                                        <p:tgtEl>
                                          <p:spTgt spid="18432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8432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84323">
                                            <p:txEl>
                                              <p:pRg st="2" end="2"/>
                                            </p:txEl>
                                          </p:spTgt>
                                        </p:tgtEl>
                                        <p:attrNameLst>
                                          <p:attrName>style.visibility</p:attrName>
                                        </p:attrNameLst>
                                      </p:cBhvr>
                                      <p:to>
                                        <p:strVal val="visible"/>
                                      </p:to>
                                    </p:set>
                                    <p:anim calcmode="lin" valueType="num">
                                      <p:cBhvr additive="base">
                                        <p:cTn id="19" dur="500" fill="hold"/>
                                        <p:tgtEl>
                                          <p:spTgt spid="18432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18432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184323">
                                            <p:txEl>
                                              <p:pRg st="3" end="3"/>
                                            </p:txEl>
                                          </p:spTgt>
                                        </p:tgtEl>
                                        <p:attrNameLst>
                                          <p:attrName>style.visibility</p:attrName>
                                        </p:attrNameLst>
                                      </p:cBhvr>
                                      <p:to>
                                        <p:strVal val="visible"/>
                                      </p:to>
                                    </p:set>
                                    <p:anim calcmode="lin" valueType="num">
                                      <p:cBhvr additive="base">
                                        <p:cTn id="25" dur="500" fill="hold"/>
                                        <p:tgtEl>
                                          <p:spTgt spid="18432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18432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184323">
                                            <p:txEl>
                                              <p:pRg st="4" end="4"/>
                                            </p:txEl>
                                          </p:spTgt>
                                        </p:tgtEl>
                                        <p:attrNameLst>
                                          <p:attrName>style.visibility</p:attrName>
                                        </p:attrNameLst>
                                      </p:cBhvr>
                                      <p:to>
                                        <p:strVal val="visible"/>
                                      </p:to>
                                    </p:set>
                                    <p:anim calcmode="lin" valueType="num">
                                      <p:cBhvr additive="base">
                                        <p:cTn id="31" dur="500" fill="hold"/>
                                        <p:tgtEl>
                                          <p:spTgt spid="18432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18432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4323"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a:xfrm>
            <a:off x="0" y="188913"/>
            <a:ext cx="8686800" cy="850900"/>
          </a:xfrm>
        </p:spPr>
        <p:txBody>
          <a:bodyPr/>
          <a:lstStyle/>
          <a:p>
            <a:r>
              <a:rPr lang="it-IT" altLang="it-IT" sz="4000" b="1" smtClean="0"/>
              <a:t>3. Monitoring capacity of the ETS</a:t>
            </a:r>
          </a:p>
        </p:txBody>
      </p:sp>
      <p:sp>
        <p:nvSpPr>
          <p:cNvPr id="193539" name="Rectangle 3"/>
          <p:cNvSpPr>
            <a:spLocks noGrp="1" noChangeArrowheads="1"/>
          </p:cNvSpPr>
          <p:nvPr>
            <p:ph idx="1"/>
          </p:nvPr>
        </p:nvSpPr>
        <p:spPr>
          <a:xfrm>
            <a:off x="0" y="1052513"/>
            <a:ext cx="9144000" cy="5805487"/>
          </a:xfrm>
        </p:spPr>
        <p:txBody>
          <a:bodyPr/>
          <a:lstStyle/>
          <a:p>
            <a:pPr>
              <a:lnSpc>
                <a:spcPct val="80000"/>
              </a:lnSpc>
            </a:pPr>
            <a:r>
              <a:rPr lang="it-IT" altLang="it-IT" sz="2400" smtClean="0"/>
              <a:t>On January 19, 2011 a market participant, Blackstone Global Ventures, said 475,000 carbon permits (about 7 million euros) had vanished from its account in the Czech Republic.</a:t>
            </a:r>
          </a:p>
          <a:p>
            <a:pPr>
              <a:lnSpc>
                <a:spcPct val="80000"/>
              </a:lnSpc>
            </a:pPr>
            <a:r>
              <a:rPr lang="it-IT" altLang="it-IT" sz="2400" smtClean="0"/>
              <a:t>1.6 million carbon permits went missing from the Romanian registry account of cement-maker Holcim in November 2010. </a:t>
            </a:r>
          </a:p>
          <a:p>
            <a:pPr>
              <a:lnSpc>
                <a:spcPct val="80000"/>
              </a:lnSpc>
            </a:pPr>
            <a:r>
              <a:rPr lang="it-IT" altLang="it-IT" sz="2400" smtClean="0"/>
              <a:t>On January 19, the European Commission suspended spot trades (75% of the ETS market) until January 26, following the suspected theft from the Czech Republic's carbon registry. The Czech Republic, Greece, Estonia, Poland and Austria closed their carbon trading registries.</a:t>
            </a:r>
          </a:p>
          <a:p>
            <a:pPr>
              <a:lnSpc>
                <a:spcPct val="80000"/>
              </a:lnSpc>
            </a:pPr>
            <a:r>
              <a:rPr lang="it-IT" altLang="it-IT" sz="2400" smtClean="0"/>
              <a:t>This theft and a hacking attack on the Austrian registry on 10 January follows a raft of scandals in the market in the past two years e.g. </a:t>
            </a:r>
            <a:r>
              <a:rPr lang="it-IT" altLang="it-IT" sz="2400" i="1" smtClean="0"/>
              <a:t>the Value-Added Tax (VAT) fraud</a:t>
            </a:r>
            <a:r>
              <a:rPr lang="it-IT" altLang="it-IT" sz="2400" smtClean="0"/>
              <a:t>: permits imported into a country VAT-free and sold on in that country with VAT charged. Afterwards the importer disappears instead of paying VAT to the governent (Euractive, 2011)</a:t>
            </a:r>
          </a:p>
          <a:p>
            <a:pPr>
              <a:lnSpc>
                <a:spcPct val="80000"/>
              </a:lnSpc>
            </a:pPr>
            <a:r>
              <a:rPr lang="it-IT" altLang="it-IT" sz="2400" smtClean="0">
                <a:cs typeface="Arial" charset="0"/>
              </a:rPr>
              <a:t>→ </a:t>
            </a:r>
            <a:r>
              <a:rPr lang="it-IT" altLang="it-IT" sz="2400" smtClean="0"/>
              <a:t>new anti-fraud measures, approved by the European Council's climate change committee on February 17, 2011</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193539">
                                            <p:txEl>
                                              <p:pRg st="0" end="0"/>
                                            </p:txEl>
                                          </p:spTgt>
                                        </p:tgtEl>
                                        <p:attrNameLst>
                                          <p:attrName>style.visibility</p:attrName>
                                        </p:attrNameLst>
                                      </p:cBhvr>
                                      <p:to>
                                        <p:strVal val="visible"/>
                                      </p:to>
                                    </p:set>
                                    <p:anim calcmode="lin" valueType="num">
                                      <p:cBhvr additive="base">
                                        <p:cTn id="7" dur="500" fill="hold"/>
                                        <p:tgtEl>
                                          <p:spTgt spid="193539">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93539">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193539">
                                            <p:txEl>
                                              <p:pRg st="1" end="1"/>
                                            </p:txEl>
                                          </p:spTgt>
                                        </p:tgtEl>
                                        <p:attrNameLst>
                                          <p:attrName>style.visibility</p:attrName>
                                        </p:attrNameLst>
                                      </p:cBhvr>
                                      <p:to>
                                        <p:strVal val="visible"/>
                                      </p:to>
                                    </p:set>
                                    <p:anim calcmode="lin" valueType="num">
                                      <p:cBhvr additive="base">
                                        <p:cTn id="13" dur="500" fill="hold"/>
                                        <p:tgtEl>
                                          <p:spTgt spid="193539">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93539">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nodeType="clickEffect">
                                  <p:stCondLst>
                                    <p:cond delay="0"/>
                                  </p:stCondLst>
                                  <p:childTnLst>
                                    <p:set>
                                      <p:cBhvr>
                                        <p:cTn id="18" dur="1" fill="hold">
                                          <p:stCondLst>
                                            <p:cond delay="0"/>
                                          </p:stCondLst>
                                        </p:cTn>
                                        <p:tgtEl>
                                          <p:spTgt spid="193539">
                                            <p:txEl>
                                              <p:pRg st="2" end="2"/>
                                            </p:txEl>
                                          </p:spTgt>
                                        </p:tgtEl>
                                        <p:attrNameLst>
                                          <p:attrName>style.visibility</p:attrName>
                                        </p:attrNameLst>
                                      </p:cBhvr>
                                      <p:to>
                                        <p:strVal val="visible"/>
                                      </p:to>
                                    </p:set>
                                    <p:anim calcmode="lin" valueType="num">
                                      <p:cBhvr additive="base">
                                        <p:cTn id="19" dur="500" fill="hold"/>
                                        <p:tgtEl>
                                          <p:spTgt spid="193539">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193539">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nodeType="clickEffect">
                                  <p:stCondLst>
                                    <p:cond delay="0"/>
                                  </p:stCondLst>
                                  <p:childTnLst>
                                    <p:set>
                                      <p:cBhvr>
                                        <p:cTn id="24" dur="1" fill="hold">
                                          <p:stCondLst>
                                            <p:cond delay="0"/>
                                          </p:stCondLst>
                                        </p:cTn>
                                        <p:tgtEl>
                                          <p:spTgt spid="193539">
                                            <p:txEl>
                                              <p:pRg st="3" end="3"/>
                                            </p:txEl>
                                          </p:spTgt>
                                        </p:tgtEl>
                                        <p:attrNameLst>
                                          <p:attrName>style.visibility</p:attrName>
                                        </p:attrNameLst>
                                      </p:cBhvr>
                                      <p:to>
                                        <p:strVal val="visible"/>
                                      </p:to>
                                    </p:set>
                                    <p:anim calcmode="lin" valueType="num">
                                      <p:cBhvr additive="base">
                                        <p:cTn id="25" dur="500" fill="hold"/>
                                        <p:tgtEl>
                                          <p:spTgt spid="193539">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193539">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4" fill="hold" nodeType="clickEffect">
                                  <p:stCondLst>
                                    <p:cond delay="0"/>
                                  </p:stCondLst>
                                  <p:childTnLst>
                                    <p:set>
                                      <p:cBhvr>
                                        <p:cTn id="30" dur="1" fill="hold">
                                          <p:stCondLst>
                                            <p:cond delay="0"/>
                                          </p:stCondLst>
                                        </p:cTn>
                                        <p:tgtEl>
                                          <p:spTgt spid="193539">
                                            <p:txEl>
                                              <p:pRg st="4" end="4"/>
                                            </p:txEl>
                                          </p:spTgt>
                                        </p:tgtEl>
                                        <p:attrNameLst>
                                          <p:attrName>style.visibility</p:attrName>
                                        </p:attrNameLst>
                                      </p:cBhvr>
                                      <p:to>
                                        <p:strVal val="visible"/>
                                      </p:to>
                                    </p:set>
                                    <p:anim calcmode="lin" valueType="num">
                                      <p:cBhvr additive="base">
                                        <p:cTn id="31" dur="500" fill="hold"/>
                                        <p:tgtEl>
                                          <p:spTgt spid="193539">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193539">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a:xfrm>
            <a:off x="323528" y="908720"/>
            <a:ext cx="8229600" cy="433387"/>
          </a:xfrm>
        </p:spPr>
        <p:txBody>
          <a:bodyPr>
            <a:normAutofit fontScale="90000"/>
          </a:bodyPr>
          <a:lstStyle/>
          <a:p>
            <a:r>
              <a:rPr lang="it-IT" altLang="it-IT" sz="4000" b="1" dirty="0" smtClean="0"/>
              <a:t>4. EU-ETS: market </a:t>
            </a:r>
            <a:r>
              <a:rPr lang="it-IT" altLang="it-IT" sz="4000" b="1" dirty="0" err="1" smtClean="0"/>
              <a:t>price</a:t>
            </a:r>
            <a:r>
              <a:rPr lang="it-IT" altLang="it-IT" sz="4000" b="1" dirty="0" smtClean="0"/>
              <a:t> </a:t>
            </a:r>
            <a:r>
              <a:rPr lang="it-IT" altLang="it-IT" sz="4000" b="1" dirty="0" err="1" smtClean="0"/>
              <a:t>volatility</a:t>
            </a:r>
            <a:endParaRPr lang="it-IT" altLang="it-IT" sz="4000" b="1" dirty="0" smtClean="0"/>
          </a:p>
        </p:txBody>
      </p:sp>
      <p:sp>
        <p:nvSpPr>
          <p:cNvPr id="185347" name="Rectangle 3"/>
          <p:cNvSpPr>
            <a:spLocks noGrp="1" noChangeArrowheads="1"/>
          </p:cNvSpPr>
          <p:nvPr>
            <p:ph idx="1"/>
          </p:nvPr>
        </p:nvSpPr>
        <p:spPr>
          <a:xfrm>
            <a:off x="358775" y="1772816"/>
            <a:ext cx="8785225" cy="5976938"/>
          </a:xfrm>
        </p:spPr>
        <p:txBody>
          <a:bodyPr>
            <a:normAutofit/>
          </a:bodyPr>
          <a:lstStyle/>
          <a:p>
            <a:pPr>
              <a:lnSpc>
                <a:spcPct val="90000"/>
              </a:lnSpc>
            </a:pPr>
            <a:r>
              <a:rPr lang="it-IT" altLang="it-IT" sz="2000" dirty="0" smtClean="0"/>
              <a:t>Price of carbon </a:t>
            </a:r>
            <a:r>
              <a:rPr lang="it-IT" altLang="it-IT" sz="2000" dirty="0" err="1" smtClean="0"/>
              <a:t>permits</a:t>
            </a:r>
            <a:r>
              <a:rPr lang="it-IT" altLang="it-IT" sz="2000" dirty="0" smtClean="0"/>
              <a:t> </a:t>
            </a:r>
            <a:r>
              <a:rPr lang="it-IT" altLang="it-IT" sz="2000" dirty="0" err="1" smtClean="0"/>
              <a:t>tripled</a:t>
            </a:r>
            <a:r>
              <a:rPr lang="it-IT" altLang="it-IT" sz="2000" dirty="0" smtClean="0"/>
              <a:t> in the </a:t>
            </a:r>
            <a:r>
              <a:rPr lang="it-IT" altLang="it-IT" sz="2000" dirty="0" err="1" smtClean="0"/>
              <a:t>period</a:t>
            </a:r>
            <a:r>
              <a:rPr lang="it-IT" altLang="it-IT" sz="2000" dirty="0" smtClean="0"/>
              <a:t> </a:t>
            </a:r>
            <a:r>
              <a:rPr lang="it-IT" altLang="it-IT" sz="2000" dirty="0" err="1" smtClean="0"/>
              <a:t>January-July</a:t>
            </a:r>
            <a:r>
              <a:rPr lang="it-IT" altLang="it-IT" sz="2000" dirty="0" smtClean="0"/>
              <a:t> 2005, </a:t>
            </a:r>
            <a:r>
              <a:rPr lang="it-IT" altLang="it-IT" sz="2000" dirty="0" err="1" smtClean="0"/>
              <a:t>then</a:t>
            </a:r>
            <a:r>
              <a:rPr lang="it-IT" altLang="it-IT" sz="2000" dirty="0" smtClean="0"/>
              <a:t> more </a:t>
            </a:r>
            <a:r>
              <a:rPr lang="it-IT" altLang="it-IT" sz="2000" dirty="0" err="1" smtClean="0"/>
              <a:t>than</a:t>
            </a:r>
            <a:r>
              <a:rPr lang="it-IT" altLang="it-IT" sz="2000" dirty="0" smtClean="0"/>
              <a:t> </a:t>
            </a:r>
            <a:r>
              <a:rPr lang="it-IT" altLang="it-IT" sz="2000" dirty="0" err="1" smtClean="0"/>
              <a:t>halved</a:t>
            </a:r>
            <a:r>
              <a:rPr lang="it-IT" altLang="it-IT" sz="2000" dirty="0" smtClean="0"/>
              <a:t> in April 2006 (</a:t>
            </a:r>
            <a:r>
              <a:rPr lang="it-IT" altLang="it-IT" sz="2000" dirty="0" err="1" smtClean="0"/>
              <a:t>cf</a:t>
            </a:r>
            <a:r>
              <a:rPr lang="it-IT" altLang="it-IT" sz="2000" dirty="0" smtClean="0"/>
              <a:t>. The </a:t>
            </a:r>
            <a:r>
              <a:rPr lang="it-IT" altLang="it-IT" sz="2000" dirty="0" err="1" smtClean="0"/>
              <a:t>Economist</a:t>
            </a:r>
            <a:r>
              <a:rPr lang="it-IT" altLang="it-IT" sz="2000" dirty="0" smtClean="0"/>
              <a:t>, 2006)</a:t>
            </a:r>
          </a:p>
          <a:p>
            <a:pPr>
              <a:lnSpc>
                <a:spcPct val="90000"/>
              </a:lnSpc>
              <a:buFontTx/>
              <a:buNone/>
            </a:pPr>
            <a:endParaRPr lang="it-IT" altLang="it-IT" sz="2000" dirty="0" smtClean="0"/>
          </a:p>
          <a:p>
            <a:pPr marL="522288" lvl="1" indent="0">
              <a:lnSpc>
                <a:spcPct val="90000"/>
              </a:lnSpc>
              <a:buFontTx/>
              <a:buNone/>
            </a:pPr>
            <a:endParaRPr lang="it-IT" altLang="it-IT" sz="2000" dirty="0" smtClean="0"/>
          </a:p>
          <a:p>
            <a:pPr marL="522288" lvl="1" indent="0">
              <a:lnSpc>
                <a:spcPct val="90000"/>
              </a:lnSpc>
              <a:buFontTx/>
              <a:buNone/>
            </a:pPr>
            <a:r>
              <a:rPr lang="en-GB" altLang="it-IT" sz="2000" dirty="0" smtClean="0"/>
              <a:t>EU </a:t>
            </a:r>
            <a:r>
              <a:rPr lang="en-GB" altLang="it-IT" sz="2000" dirty="0" smtClean="0"/>
              <a:t>ETS: carbon price more than halved in a few months (from above 27 </a:t>
            </a:r>
            <a:r>
              <a:rPr lang="en-US" altLang="it-IT" sz="2000" dirty="0" smtClean="0"/>
              <a:t>€/</a:t>
            </a:r>
            <a:r>
              <a:rPr lang="en-US" altLang="it-IT" sz="2000" dirty="0" err="1" smtClean="0"/>
              <a:t>tonne</a:t>
            </a:r>
            <a:r>
              <a:rPr lang="en-GB" altLang="it-IT" sz="2000" dirty="0" smtClean="0"/>
              <a:t> in June 2008 to 13.25 €/tonne as of 15 January 2009); </a:t>
            </a:r>
          </a:p>
          <a:p>
            <a:pPr marL="522288" lvl="1" indent="0">
              <a:lnSpc>
                <a:spcPct val="90000"/>
              </a:lnSpc>
              <a:buFontTx/>
              <a:buNone/>
            </a:pPr>
            <a:r>
              <a:rPr lang="en-GB" altLang="it-IT" sz="2000" dirty="0" smtClean="0"/>
              <a:t>extreme volatility in December 2009 (+3% ahead of COP-15, then -8.7% immediately after Copenhagen)</a:t>
            </a:r>
          </a:p>
          <a:p>
            <a:pPr marL="522288" lvl="1" indent="0">
              <a:lnSpc>
                <a:spcPct val="90000"/>
              </a:lnSpc>
            </a:pPr>
            <a:endParaRPr lang="it-IT" altLang="it-IT" sz="2000" dirty="0" smtClean="0"/>
          </a:p>
          <a:p>
            <a:pPr marL="522288" lvl="1" indent="0">
              <a:lnSpc>
                <a:spcPct val="90000"/>
              </a:lnSpc>
              <a:buFontTx/>
              <a:buNone/>
            </a:pPr>
            <a:r>
              <a:rPr lang="it-IT" altLang="it-IT" sz="2000" b="1" dirty="0" smtClean="0">
                <a:cs typeface="Arial" charset="0"/>
              </a:rPr>
              <a:t>→ </a:t>
            </a:r>
            <a:r>
              <a:rPr lang="it-IT" altLang="it-IT" sz="2000" b="1" dirty="0" err="1" smtClean="0">
                <a:cs typeface="Arial" charset="0"/>
              </a:rPr>
              <a:t>crucial</a:t>
            </a:r>
            <a:r>
              <a:rPr lang="it-IT" altLang="it-IT" sz="2000" b="1" dirty="0" smtClean="0">
                <a:cs typeface="Arial" charset="0"/>
              </a:rPr>
              <a:t> </a:t>
            </a:r>
            <a:r>
              <a:rPr lang="it-IT" altLang="it-IT" sz="2000" b="1" dirty="0" err="1" smtClean="0">
                <a:cs typeface="Arial" charset="0"/>
              </a:rPr>
              <a:t>role</a:t>
            </a:r>
            <a:r>
              <a:rPr lang="it-IT" altLang="it-IT" sz="2000" b="1" dirty="0" smtClean="0">
                <a:cs typeface="Arial" charset="0"/>
              </a:rPr>
              <a:t> of </a:t>
            </a:r>
            <a:r>
              <a:rPr lang="it-IT" altLang="it-IT" sz="2000" b="1" dirty="0" err="1" smtClean="0">
                <a:cs typeface="Arial" charset="0"/>
              </a:rPr>
              <a:t>expectations</a:t>
            </a:r>
            <a:r>
              <a:rPr lang="it-IT" altLang="it-IT" sz="2000" b="1" dirty="0" smtClean="0">
                <a:cs typeface="Arial" charset="0"/>
              </a:rPr>
              <a:t> and </a:t>
            </a:r>
            <a:r>
              <a:rPr lang="it-IT" altLang="it-IT" sz="2000" b="1" dirty="0" err="1" smtClean="0">
                <a:cs typeface="Arial" charset="0"/>
              </a:rPr>
              <a:t>credibility</a:t>
            </a:r>
            <a:endParaRPr lang="it-IT" altLang="it-IT" sz="2000" b="1" dirty="0" smtClean="0">
              <a:cs typeface="Arial" charset="0"/>
            </a:endParaRPr>
          </a:p>
          <a:p>
            <a:pPr marL="522288" lvl="1" indent="0">
              <a:lnSpc>
                <a:spcPct val="90000"/>
              </a:lnSpc>
              <a:buFontTx/>
              <a:buNone/>
            </a:pPr>
            <a:endParaRPr lang="it-IT" altLang="it-IT" sz="2000" dirty="0" smtClean="0"/>
          </a:p>
          <a:p>
            <a:pPr>
              <a:lnSpc>
                <a:spcPct val="90000"/>
              </a:lnSpc>
            </a:pPr>
            <a:r>
              <a:rPr lang="it-IT" altLang="it-IT" sz="2000" dirty="0" err="1" smtClean="0"/>
              <a:t>Effects</a:t>
            </a:r>
            <a:r>
              <a:rPr lang="it-IT" altLang="it-IT" sz="2000" dirty="0" smtClean="0"/>
              <a:t>: </a:t>
            </a:r>
            <a:r>
              <a:rPr lang="it-IT" altLang="it-IT" sz="2000" dirty="0" err="1" smtClean="0"/>
              <a:t>uncertainty</a:t>
            </a:r>
            <a:r>
              <a:rPr lang="it-IT" altLang="it-IT" sz="2000" dirty="0" smtClean="0"/>
              <a:t> </a:t>
            </a:r>
            <a:r>
              <a:rPr lang="it-IT" altLang="it-IT" sz="2000" dirty="0" err="1" smtClean="0"/>
              <a:t>discourage</a:t>
            </a:r>
            <a:r>
              <a:rPr lang="it-IT" altLang="it-IT" sz="2000" dirty="0" smtClean="0"/>
              <a:t> </a:t>
            </a:r>
            <a:r>
              <a:rPr lang="it-IT" altLang="it-IT" sz="2000" dirty="0" err="1" smtClean="0"/>
              <a:t>investments</a:t>
            </a:r>
            <a:r>
              <a:rPr lang="it-IT" altLang="it-IT" sz="2000" dirty="0" smtClean="0"/>
              <a:t> in </a:t>
            </a:r>
            <a:r>
              <a:rPr lang="it-IT" altLang="it-IT" sz="2000" dirty="0" err="1" smtClean="0"/>
              <a:t>environmental</a:t>
            </a:r>
            <a:r>
              <a:rPr lang="it-IT" altLang="it-IT" sz="2000" dirty="0" smtClean="0"/>
              <a:t> </a:t>
            </a:r>
            <a:r>
              <a:rPr lang="it-IT" altLang="it-IT" sz="2000" dirty="0" err="1" smtClean="0"/>
              <a:t>friendly</a:t>
            </a:r>
            <a:r>
              <a:rPr lang="it-IT" altLang="it-IT" sz="2000" dirty="0" smtClean="0"/>
              <a:t> </a:t>
            </a:r>
            <a:r>
              <a:rPr lang="it-IT" altLang="it-IT" sz="2000" dirty="0" err="1" smtClean="0"/>
              <a:t>technologies</a:t>
            </a:r>
            <a:endParaRPr lang="it-IT" altLang="it-IT" sz="2000" dirty="0" smtClean="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185347">
                                            <p:txEl>
                                              <p:pRg st="0" end="0"/>
                                            </p:txEl>
                                          </p:spTgt>
                                        </p:tgtEl>
                                        <p:attrNameLst>
                                          <p:attrName>style.visibility</p:attrName>
                                        </p:attrNameLst>
                                      </p:cBhvr>
                                      <p:to>
                                        <p:strVal val="visible"/>
                                      </p:to>
                                    </p:set>
                                    <p:anim calcmode="lin" valueType="num">
                                      <p:cBhvr additive="base">
                                        <p:cTn id="7" dur="500" fill="hold"/>
                                        <p:tgtEl>
                                          <p:spTgt spid="185347">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85347">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185347">
                                            <p:txEl>
                                              <p:pRg st="3" end="3"/>
                                            </p:txEl>
                                          </p:spTgt>
                                        </p:tgtEl>
                                        <p:attrNameLst>
                                          <p:attrName>style.visibility</p:attrName>
                                        </p:attrNameLst>
                                      </p:cBhvr>
                                      <p:to>
                                        <p:strVal val="visible"/>
                                      </p:to>
                                    </p:set>
                                    <p:anim calcmode="lin" valueType="num">
                                      <p:cBhvr additive="base">
                                        <p:cTn id="13" dur="500" fill="hold"/>
                                        <p:tgtEl>
                                          <p:spTgt spid="185347">
                                            <p:txEl>
                                              <p:pRg st="3" end="3"/>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85347">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nodeType="clickEffect">
                                  <p:stCondLst>
                                    <p:cond delay="0"/>
                                  </p:stCondLst>
                                  <p:childTnLst>
                                    <p:set>
                                      <p:cBhvr>
                                        <p:cTn id="18" dur="1" fill="hold">
                                          <p:stCondLst>
                                            <p:cond delay="0"/>
                                          </p:stCondLst>
                                        </p:cTn>
                                        <p:tgtEl>
                                          <p:spTgt spid="185347">
                                            <p:txEl>
                                              <p:pRg st="4" end="4"/>
                                            </p:txEl>
                                          </p:spTgt>
                                        </p:tgtEl>
                                        <p:attrNameLst>
                                          <p:attrName>style.visibility</p:attrName>
                                        </p:attrNameLst>
                                      </p:cBhvr>
                                      <p:to>
                                        <p:strVal val="visible"/>
                                      </p:to>
                                    </p:set>
                                    <p:anim calcmode="lin" valueType="num">
                                      <p:cBhvr additive="base">
                                        <p:cTn id="19" dur="500" fill="hold"/>
                                        <p:tgtEl>
                                          <p:spTgt spid="185347">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185347">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nodeType="clickEffect">
                                  <p:stCondLst>
                                    <p:cond delay="0"/>
                                  </p:stCondLst>
                                  <p:childTnLst>
                                    <p:set>
                                      <p:cBhvr>
                                        <p:cTn id="24" dur="1" fill="hold">
                                          <p:stCondLst>
                                            <p:cond delay="0"/>
                                          </p:stCondLst>
                                        </p:cTn>
                                        <p:tgtEl>
                                          <p:spTgt spid="185347">
                                            <p:txEl>
                                              <p:pRg st="6" end="6"/>
                                            </p:txEl>
                                          </p:spTgt>
                                        </p:tgtEl>
                                        <p:attrNameLst>
                                          <p:attrName>style.visibility</p:attrName>
                                        </p:attrNameLst>
                                      </p:cBhvr>
                                      <p:to>
                                        <p:strVal val="visible"/>
                                      </p:to>
                                    </p:set>
                                    <p:anim calcmode="lin" valueType="num">
                                      <p:cBhvr additive="base">
                                        <p:cTn id="25" dur="500" fill="hold"/>
                                        <p:tgtEl>
                                          <p:spTgt spid="185347">
                                            <p:txEl>
                                              <p:pRg st="6" end="6"/>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185347">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4" fill="hold" nodeType="clickEffect">
                                  <p:stCondLst>
                                    <p:cond delay="0"/>
                                  </p:stCondLst>
                                  <p:childTnLst>
                                    <p:set>
                                      <p:cBhvr>
                                        <p:cTn id="30" dur="1" fill="hold">
                                          <p:stCondLst>
                                            <p:cond delay="0"/>
                                          </p:stCondLst>
                                        </p:cTn>
                                        <p:tgtEl>
                                          <p:spTgt spid="185347">
                                            <p:txEl>
                                              <p:pRg st="8" end="8"/>
                                            </p:txEl>
                                          </p:spTgt>
                                        </p:tgtEl>
                                        <p:attrNameLst>
                                          <p:attrName>style.visibility</p:attrName>
                                        </p:attrNameLst>
                                      </p:cBhvr>
                                      <p:to>
                                        <p:strVal val="visible"/>
                                      </p:to>
                                    </p:set>
                                    <p:anim calcmode="lin" valueType="num">
                                      <p:cBhvr additive="base">
                                        <p:cTn id="31" dur="500" fill="hold"/>
                                        <p:tgtEl>
                                          <p:spTgt spid="185347">
                                            <p:txEl>
                                              <p:pRg st="8" end="8"/>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185347">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3" name="Rectangle 2"/>
          <p:cNvSpPr>
            <a:spLocks noGrp="1" noChangeArrowheads="1"/>
          </p:cNvSpPr>
          <p:nvPr>
            <p:ph type="title"/>
          </p:nvPr>
        </p:nvSpPr>
        <p:spPr/>
        <p:txBody>
          <a:bodyPr/>
          <a:lstStyle/>
          <a:p>
            <a:pPr eaLnBrk="1" hangingPunct="1"/>
            <a:r>
              <a:rPr lang="it-IT" altLang="it-IT" b="1" smtClean="0"/>
              <a:t>TRADABLE PERMITS</a:t>
            </a:r>
          </a:p>
        </p:txBody>
      </p:sp>
      <p:sp>
        <p:nvSpPr>
          <p:cNvPr id="165891" name="Rectangle 3"/>
          <p:cNvSpPr>
            <a:spLocks noGrp="1" noChangeArrowheads="1"/>
          </p:cNvSpPr>
          <p:nvPr>
            <p:ph idx="1"/>
          </p:nvPr>
        </p:nvSpPr>
        <p:spPr/>
        <p:txBody>
          <a:bodyPr/>
          <a:lstStyle/>
          <a:p>
            <a:pPr eaLnBrk="1" hangingPunct="1"/>
            <a:r>
              <a:rPr lang="en-GB" altLang="it-IT" sz="2200" smtClean="0"/>
              <a:t>OBJECT: create an artificial price for the use and/or pollution of public environmental goods that can be used for free and have no market</a:t>
            </a:r>
          </a:p>
          <a:p>
            <a:pPr eaLnBrk="1" hangingPunct="1"/>
            <a:r>
              <a:rPr lang="it-IT" altLang="it-IT" sz="2200" smtClean="0"/>
              <a:t>HOW: </a:t>
            </a:r>
            <a:r>
              <a:rPr lang="en-GB" altLang="it-IT" sz="2200" smtClean="0"/>
              <a:t>the regulatory authority initially allocates permits among the polluters (users) of the natural resource on the basis of an ecological indicator (e.g. carrying capacity) of the ecosystem taken into account</a:t>
            </a:r>
          </a:p>
          <a:p>
            <a:pPr eaLnBrk="1" hangingPunct="1"/>
            <a:r>
              <a:rPr lang="en-GB" altLang="it-IT" sz="2200" smtClean="0"/>
              <a:t>Polluters (users) then trade permits among themselves, leading to a market price for the pollution (exploitation) of the natural resource</a:t>
            </a:r>
          </a:p>
          <a:p>
            <a:pPr eaLnBrk="1" hangingPunct="1"/>
            <a:r>
              <a:rPr lang="en-GB" altLang="it-IT" sz="2200" smtClean="0"/>
              <a:t>Market price signals scarcity of the resource and creates incentive to adopt a more environmental friendly technology (in order to avoid the cost of purchasing the permits)</a:t>
            </a:r>
          </a:p>
        </p:txBody>
      </p:sp>
      <p:sp>
        <p:nvSpPr>
          <p:cNvPr id="5122" name="Segnaposto numero diapositiva 5"/>
          <p:cNvSpPr>
            <a:spLocks noGrp="1"/>
          </p:cNvSpPr>
          <p:nvPr>
            <p:ph type="sldNum" sz="quarter" idx="12"/>
          </p:nvPr>
        </p:nvSpPr>
        <p:spPr>
          <a:noFill/>
          <a:ln>
            <a:miter lim="800000"/>
            <a:headEnd/>
            <a:tailEnd/>
          </a:ln>
        </p:spPr>
        <p:txBody>
          <a:bodyPr/>
          <a:lstStyle/>
          <a:p>
            <a:fld id="{3862C373-1D1A-4E38-83C8-63BA078363F0}" type="slidenum">
              <a:rPr lang="it-IT" altLang="it-IT" smtClean="0"/>
              <a:pPr/>
              <a:t>2</a:t>
            </a:fld>
            <a:endParaRPr lang="it-IT" altLang="it-IT" smtClean="0"/>
          </a:p>
        </p:txBody>
      </p:sp>
    </p:spTree>
    <p:extLst>
      <p:ext uri="{BB962C8B-B14F-4D97-AF65-F5344CB8AC3E}">
        <p14:creationId xmlns:p14="http://schemas.microsoft.com/office/powerpoint/2010/main" val="1509674393"/>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65891">
                                            <p:txEl>
                                              <p:pRg st="0" end="0"/>
                                            </p:txEl>
                                          </p:spTgt>
                                        </p:tgtEl>
                                        <p:attrNameLst>
                                          <p:attrName>style.visibility</p:attrName>
                                        </p:attrNameLst>
                                      </p:cBhvr>
                                      <p:to>
                                        <p:strVal val="visible"/>
                                      </p:to>
                                    </p:set>
                                    <p:anim calcmode="lin" valueType="num">
                                      <p:cBhvr additive="base">
                                        <p:cTn id="7" dur="500" fill="hold"/>
                                        <p:tgtEl>
                                          <p:spTgt spid="165891">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65891">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65891">
                                            <p:txEl>
                                              <p:pRg st="1" end="1"/>
                                            </p:txEl>
                                          </p:spTgt>
                                        </p:tgtEl>
                                        <p:attrNameLst>
                                          <p:attrName>style.visibility</p:attrName>
                                        </p:attrNameLst>
                                      </p:cBhvr>
                                      <p:to>
                                        <p:strVal val="visible"/>
                                      </p:to>
                                    </p:set>
                                    <p:anim calcmode="lin" valueType="num">
                                      <p:cBhvr additive="base">
                                        <p:cTn id="13" dur="500" fill="hold"/>
                                        <p:tgtEl>
                                          <p:spTgt spid="165891">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65891">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65891">
                                            <p:txEl>
                                              <p:pRg st="2" end="2"/>
                                            </p:txEl>
                                          </p:spTgt>
                                        </p:tgtEl>
                                        <p:attrNameLst>
                                          <p:attrName>style.visibility</p:attrName>
                                        </p:attrNameLst>
                                      </p:cBhvr>
                                      <p:to>
                                        <p:strVal val="visible"/>
                                      </p:to>
                                    </p:set>
                                    <p:anim calcmode="lin" valueType="num">
                                      <p:cBhvr additive="base">
                                        <p:cTn id="19" dur="500" fill="hold"/>
                                        <p:tgtEl>
                                          <p:spTgt spid="165891">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165891">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165891">
                                            <p:txEl>
                                              <p:pRg st="3" end="3"/>
                                            </p:txEl>
                                          </p:spTgt>
                                        </p:tgtEl>
                                        <p:attrNameLst>
                                          <p:attrName>style.visibility</p:attrName>
                                        </p:attrNameLst>
                                      </p:cBhvr>
                                      <p:to>
                                        <p:strVal val="visible"/>
                                      </p:to>
                                    </p:set>
                                    <p:anim calcmode="lin" valueType="num">
                                      <p:cBhvr additive="base">
                                        <p:cTn id="25" dur="500" fill="hold"/>
                                        <p:tgtEl>
                                          <p:spTgt spid="165891">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165891">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5891" grpId="0"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olo 1"/>
          <p:cNvSpPr txBox="1">
            <a:spLocks/>
          </p:cNvSpPr>
          <p:nvPr/>
        </p:nvSpPr>
        <p:spPr>
          <a:xfrm>
            <a:off x="611188" y="333375"/>
            <a:ext cx="7772400" cy="719138"/>
          </a:xfrm>
          <a:prstGeom prst="rect">
            <a:avLst/>
          </a:prstGeom>
        </p:spPr>
        <p:txBody>
          <a:bodyPr anchor="ctr"/>
          <a:lstStyle/>
          <a:p>
            <a:pPr algn="ctr" fontAlgn="auto">
              <a:spcAft>
                <a:spcPts val="0"/>
              </a:spcAft>
              <a:defRPr/>
            </a:pPr>
            <a:r>
              <a:rPr lang="it-IT" sz="2800" dirty="0">
                <a:latin typeface="+mj-lt"/>
                <a:ea typeface="+mj-ea"/>
                <a:cs typeface="+mj-cs"/>
              </a:rPr>
              <a:t>EU ETS </a:t>
            </a:r>
            <a:r>
              <a:rPr lang="it-IT" sz="2800" dirty="0" err="1">
                <a:latin typeface="+mj-lt"/>
                <a:ea typeface="+mj-ea"/>
                <a:cs typeface="+mj-cs"/>
              </a:rPr>
              <a:t>allowance</a:t>
            </a:r>
            <a:r>
              <a:rPr lang="it-IT" sz="2800" dirty="0">
                <a:latin typeface="+mj-lt"/>
                <a:ea typeface="+mj-ea"/>
                <a:cs typeface="+mj-cs"/>
              </a:rPr>
              <a:t> (EUA) price trend</a:t>
            </a:r>
          </a:p>
          <a:p>
            <a:pPr algn="ctr" fontAlgn="auto">
              <a:spcAft>
                <a:spcPts val="0"/>
              </a:spcAft>
              <a:defRPr/>
            </a:pPr>
            <a:r>
              <a:rPr lang="it-IT" sz="2800" dirty="0">
                <a:latin typeface="+mj-lt"/>
                <a:ea typeface="+mj-ea"/>
                <a:cs typeface="+mj-cs"/>
              </a:rPr>
              <a:t> </a:t>
            </a:r>
            <a:r>
              <a:rPr lang="it-IT" sz="2800" dirty="0" err="1">
                <a:latin typeface="+mj-lt"/>
                <a:ea typeface="+mj-ea"/>
                <a:cs typeface="+mj-cs"/>
              </a:rPr>
              <a:t>during</a:t>
            </a:r>
            <a:r>
              <a:rPr lang="it-IT" sz="2800" dirty="0">
                <a:latin typeface="+mj-lt"/>
                <a:ea typeface="+mj-ea"/>
                <a:cs typeface="+mj-cs"/>
              </a:rPr>
              <a:t> the 2005-2013 </a:t>
            </a:r>
            <a:r>
              <a:rPr lang="it-IT" sz="2800" dirty="0" err="1">
                <a:latin typeface="+mj-lt"/>
                <a:ea typeface="+mj-ea"/>
                <a:cs typeface="+mj-cs"/>
              </a:rPr>
              <a:t>period</a:t>
            </a:r>
            <a:r>
              <a:rPr lang="it-IT" sz="2800" dirty="0">
                <a:latin typeface="+mj-lt"/>
                <a:ea typeface="+mj-ea"/>
                <a:cs typeface="+mj-cs"/>
              </a:rPr>
              <a:t>: </a:t>
            </a:r>
          </a:p>
          <a:p>
            <a:pPr algn="ctr" fontAlgn="auto">
              <a:spcAft>
                <a:spcPts val="0"/>
              </a:spcAft>
              <a:defRPr/>
            </a:pPr>
            <a:r>
              <a:rPr lang="it-IT" sz="2800" dirty="0">
                <a:latin typeface="+mj-lt"/>
                <a:ea typeface="+mj-ea"/>
                <a:cs typeface="+mj-cs"/>
              </a:rPr>
              <a:t>roller </a:t>
            </a:r>
            <a:r>
              <a:rPr lang="it-IT" sz="2800" dirty="0" err="1">
                <a:latin typeface="+mj-lt"/>
                <a:ea typeface="+mj-ea"/>
                <a:cs typeface="+mj-cs"/>
              </a:rPr>
              <a:t>coaster</a:t>
            </a:r>
            <a:r>
              <a:rPr lang="it-IT" sz="2800" dirty="0">
                <a:latin typeface="+mj-lt"/>
                <a:ea typeface="+mj-ea"/>
                <a:cs typeface="+mj-cs"/>
              </a:rPr>
              <a:t> or </a:t>
            </a:r>
            <a:r>
              <a:rPr lang="it-IT" sz="2800" dirty="0" err="1">
                <a:latin typeface="+mj-lt"/>
                <a:ea typeface="+mj-ea"/>
                <a:cs typeface="+mj-cs"/>
              </a:rPr>
              <a:t>collapse</a:t>
            </a:r>
            <a:r>
              <a:rPr lang="it-IT" sz="2800" dirty="0">
                <a:latin typeface="+mj-lt"/>
                <a:ea typeface="+mj-ea"/>
                <a:cs typeface="+mj-cs"/>
              </a:rPr>
              <a:t>? </a:t>
            </a:r>
          </a:p>
        </p:txBody>
      </p:sp>
      <p:pic>
        <p:nvPicPr>
          <p:cNvPr id="19460" name="Picture 3"/>
          <p:cNvPicPr>
            <a:picLocks noChangeAspect="1" noChangeArrowheads="1"/>
          </p:cNvPicPr>
          <p:nvPr/>
        </p:nvPicPr>
        <p:blipFill>
          <a:blip r:embed="rId3" cstate="print"/>
          <a:srcRect/>
          <a:stretch>
            <a:fillRect/>
          </a:stretch>
        </p:blipFill>
        <p:spPr bwMode="auto">
          <a:xfrm>
            <a:off x="777875" y="1450975"/>
            <a:ext cx="8258175" cy="421005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pPr>
              <a:defRPr/>
            </a:pPr>
            <a:r>
              <a:rPr lang="it-IT" dirty="0" smtClean="0"/>
              <a:t>EU vs </a:t>
            </a:r>
            <a:r>
              <a:rPr lang="it-IT" dirty="0" err="1" smtClean="0"/>
              <a:t>Rest</a:t>
            </a:r>
            <a:r>
              <a:rPr lang="it-IT" dirty="0" smtClean="0"/>
              <a:t> of the World:</a:t>
            </a:r>
            <a:br>
              <a:rPr lang="it-IT" dirty="0" smtClean="0"/>
            </a:br>
            <a:r>
              <a:rPr lang="it-IT" dirty="0" err="1" smtClean="0"/>
              <a:t>price</a:t>
            </a:r>
            <a:r>
              <a:rPr lang="it-IT" dirty="0" smtClean="0"/>
              <a:t> </a:t>
            </a:r>
            <a:r>
              <a:rPr lang="it-IT" dirty="0" err="1" smtClean="0"/>
              <a:t>volatility</a:t>
            </a:r>
            <a:r>
              <a:rPr lang="it-IT" dirty="0" smtClean="0"/>
              <a:t> </a:t>
            </a:r>
            <a:r>
              <a:rPr lang="it-IT" dirty="0" err="1" smtClean="0"/>
              <a:t>at</a:t>
            </a:r>
            <a:r>
              <a:rPr lang="it-IT" dirty="0" smtClean="0"/>
              <a:t> a </a:t>
            </a:r>
            <a:r>
              <a:rPr lang="it-IT" dirty="0" err="1" smtClean="0"/>
              <a:t>glimpse</a:t>
            </a:r>
            <a:endParaRPr lang="it-IT" dirty="0"/>
          </a:p>
        </p:txBody>
      </p:sp>
      <p:pic>
        <p:nvPicPr>
          <p:cNvPr id="20483" name="Segnaposto contenuto 3"/>
          <p:cNvPicPr>
            <a:picLocks noGrp="1"/>
          </p:cNvPicPr>
          <p:nvPr>
            <p:ph idx="1"/>
          </p:nvPr>
        </p:nvPicPr>
        <p:blipFill>
          <a:blip r:embed="rId2" cstate="print"/>
          <a:stretch>
            <a:fillRect/>
          </a:stretch>
        </p:blipFill>
        <p:spPr>
          <a:xfrm>
            <a:off x="953439" y="1600200"/>
            <a:ext cx="7237121" cy="4876800"/>
          </a:xfrm>
          <a:ln w="6350">
            <a:solidFill>
              <a:schemeClr val="tx1"/>
            </a:solidFill>
          </a:ln>
        </p:spPr>
      </p:pic>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olo 1"/>
          <p:cNvSpPr>
            <a:spLocks noGrp="1"/>
          </p:cNvSpPr>
          <p:nvPr>
            <p:ph type="title"/>
          </p:nvPr>
        </p:nvSpPr>
        <p:spPr>
          <a:xfrm>
            <a:off x="326880" y="404664"/>
            <a:ext cx="8785225" cy="777875"/>
          </a:xfrm>
        </p:spPr>
        <p:txBody>
          <a:bodyPr>
            <a:normAutofit fontScale="90000"/>
          </a:bodyPr>
          <a:lstStyle/>
          <a:p>
            <a:r>
              <a:rPr lang="it-IT" altLang="it-IT" sz="3600" b="1" dirty="0" err="1" smtClean="0">
                <a:ea typeface="MS PGothic" pitchFamily="34" charset="-128"/>
              </a:rPr>
              <a:t>Rescuing</a:t>
            </a:r>
            <a:r>
              <a:rPr lang="it-IT" altLang="it-IT" sz="3600" b="1" dirty="0" smtClean="0">
                <a:ea typeface="MS PGothic" pitchFamily="34" charset="-128"/>
              </a:rPr>
              <a:t> the EU-ETS: </a:t>
            </a:r>
            <a:br>
              <a:rPr lang="it-IT" altLang="it-IT" sz="3600" b="1" dirty="0" smtClean="0">
                <a:ea typeface="MS PGothic" pitchFamily="34" charset="-128"/>
              </a:rPr>
            </a:br>
            <a:r>
              <a:rPr lang="it-IT" altLang="it-IT" sz="3600" b="1" dirty="0" err="1" smtClean="0">
                <a:ea typeface="MS PGothic" pitchFamily="34" charset="-128"/>
              </a:rPr>
              <a:t>recent</a:t>
            </a:r>
            <a:r>
              <a:rPr lang="it-IT" altLang="it-IT" sz="3600" b="1" dirty="0" smtClean="0">
                <a:ea typeface="MS PGothic" pitchFamily="34" charset="-128"/>
              </a:rPr>
              <a:t> </a:t>
            </a:r>
            <a:r>
              <a:rPr lang="it-IT" altLang="it-IT" sz="3600" b="1" dirty="0" err="1" smtClean="0">
                <a:ea typeface="MS PGothic" pitchFamily="34" charset="-128"/>
              </a:rPr>
              <a:t>reform</a:t>
            </a:r>
            <a:r>
              <a:rPr lang="it-IT" altLang="it-IT" sz="3600" b="1" dirty="0" smtClean="0">
                <a:ea typeface="MS PGothic" pitchFamily="34" charset="-128"/>
              </a:rPr>
              <a:t> </a:t>
            </a:r>
            <a:r>
              <a:rPr lang="it-IT" altLang="it-IT" sz="3600" b="1" dirty="0" err="1" smtClean="0">
                <a:ea typeface="MS PGothic" pitchFamily="34" charset="-128"/>
              </a:rPr>
              <a:t>proposals</a:t>
            </a:r>
            <a:endParaRPr lang="it-IT" altLang="it-IT" sz="3600" b="1" dirty="0" smtClean="0">
              <a:ea typeface="MS PGothic" pitchFamily="34" charset="-128"/>
            </a:endParaRPr>
          </a:p>
        </p:txBody>
      </p:sp>
      <p:sp>
        <p:nvSpPr>
          <p:cNvPr id="3" name="Segnaposto contenuto 2"/>
          <p:cNvSpPr>
            <a:spLocks noGrp="1"/>
          </p:cNvSpPr>
          <p:nvPr>
            <p:ph idx="1"/>
          </p:nvPr>
        </p:nvSpPr>
        <p:spPr>
          <a:xfrm>
            <a:off x="107950" y="1379538"/>
            <a:ext cx="8856663" cy="5145087"/>
          </a:xfrm>
        </p:spPr>
        <p:txBody>
          <a:bodyPr/>
          <a:lstStyle/>
          <a:p>
            <a:r>
              <a:rPr lang="en-US" altLang="it-IT" sz="3000" dirty="0" smtClean="0"/>
              <a:t>Carbon price has collapsed due to </a:t>
            </a:r>
            <a:r>
              <a:rPr lang="en-US" altLang="it-IT" sz="3000" dirty="0" err="1" smtClean="0"/>
              <a:t>overallocation</a:t>
            </a:r>
            <a:r>
              <a:rPr lang="en-US" altLang="it-IT" sz="3000" dirty="0" smtClean="0"/>
              <a:t> of free permits, </a:t>
            </a:r>
            <a:r>
              <a:rPr lang="en-US" altLang="it-IT" sz="3000" dirty="0" smtClean="0"/>
              <a:t>recession</a:t>
            </a:r>
          </a:p>
          <a:p>
            <a:endParaRPr lang="en-US" altLang="it-IT" sz="3000" dirty="0" smtClean="0"/>
          </a:p>
          <a:p>
            <a:r>
              <a:rPr lang="en-US" altLang="en-GB" sz="3000" dirty="0" smtClean="0"/>
              <a:t>“</a:t>
            </a:r>
            <a:r>
              <a:rPr lang="en-US" altLang="it-IT" sz="3000" dirty="0" err="1" smtClean="0"/>
              <a:t>Backloading</a:t>
            </a:r>
            <a:r>
              <a:rPr lang="en-US" altLang="en-GB" sz="3000" dirty="0" smtClean="0"/>
              <a:t>”</a:t>
            </a:r>
            <a:r>
              <a:rPr lang="en-US" altLang="it-IT" sz="3000" dirty="0" smtClean="0"/>
              <a:t> proposal by the European parliament environment committee: to restrict over-supply of permits and raise carbon price, some allocations of permits by member states would be held back from auction and auctions postponed for several years.</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a:xfrm>
            <a:off x="395536" y="332656"/>
            <a:ext cx="8229600" cy="566737"/>
          </a:xfrm>
        </p:spPr>
        <p:txBody>
          <a:bodyPr>
            <a:normAutofit fontScale="90000"/>
          </a:bodyPr>
          <a:lstStyle/>
          <a:p>
            <a:r>
              <a:rPr lang="it-IT" altLang="it-IT" sz="4000" b="1" dirty="0" smtClean="0"/>
              <a:t>5. EU-ETS: the penalty </a:t>
            </a:r>
            <a:r>
              <a:rPr lang="it-IT" altLang="it-IT" sz="4000" b="1" dirty="0" err="1" smtClean="0"/>
              <a:t>system</a:t>
            </a:r>
            <a:endParaRPr lang="it-IT" altLang="it-IT" sz="4000" b="1" dirty="0" smtClean="0"/>
          </a:p>
        </p:txBody>
      </p:sp>
      <p:sp>
        <p:nvSpPr>
          <p:cNvPr id="165891" name="Rectangle 3"/>
          <p:cNvSpPr>
            <a:spLocks noGrp="1" noChangeArrowheads="1"/>
          </p:cNvSpPr>
          <p:nvPr>
            <p:ph idx="1"/>
          </p:nvPr>
        </p:nvSpPr>
        <p:spPr>
          <a:xfrm>
            <a:off x="467544" y="1268760"/>
            <a:ext cx="8229600" cy="5976938"/>
          </a:xfrm>
        </p:spPr>
        <p:txBody>
          <a:bodyPr/>
          <a:lstStyle/>
          <a:p>
            <a:pPr>
              <a:lnSpc>
                <a:spcPct val="90000"/>
              </a:lnSpc>
            </a:pPr>
            <a:r>
              <a:rPr lang="en-GB" altLang="it-IT" sz="2400" dirty="0" smtClean="0"/>
              <a:t>Art.16: if an operator emits more than allowed by the permits at disposal, it will be liable to pay the penalty</a:t>
            </a:r>
          </a:p>
          <a:p>
            <a:pPr>
              <a:lnSpc>
                <a:spcPct val="90000"/>
              </a:lnSpc>
            </a:pPr>
            <a:r>
              <a:rPr lang="it-IT" altLang="it-IT" sz="2400" dirty="0" err="1" smtClean="0"/>
              <a:t>Fees</a:t>
            </a:r>
            <a:r>
              <a:rPr lang="it-IT" altLang="it-IT" sz="2400" dirty="0" smtClean="0"/>
              <a:t>: F=</a:t>
            </a:r>
            <a:r>
              <a:rPr lang="en-GB" altLang="it-IT" sz="2400" dirty="0" smtClean="0"/>
              <a:t>40€ (1st phase: 2005-2007) and F=100€ (2nd phase: 2008-2012) per tonne of CO2 emitted in excess of the allowances at disposal. </a:t>
            </a:r>
            <a:endParaRPr lang="it-IT" altLang="it-IT" sz="2400" dirty="0" smtClean="0"/>
          </a:p>
          <a:p>
            <a:pPr>
              <a:lnSpc>
                <a:spcPct val="90000"/>
              </a:lnSpc>
            </a:pPr>
            <a:r>
              <a:rPr lang="it-IT" altLang="it-IT" sz="2400" dirty="0" smtClean="0"/>
              <a:t>In </a:t>
            </a:r>
            <a:r>
              <a:rPr lang="it-IT" altLang="it-IT" sz="2400" dirty="0" err="1" smtClean="0"/>
              <a:t>addition</a:t>
            </a:r>
            <a:r>
              <a:rPr lang="it-IT" altLang="it-IT" sz="2400" dirty="0" smtClean="0"/>
              <a:t> the operator </a:t>
            </a:r>
            <a:r>
              <a:rPr lang="it-IT" altLang="it-IT" sz="2400" dirty="0" err="1" smtClean="0"/>
              <a:t>has</a:t>
            </a:r>
            <a:r>
              <a:rPr lang="it-IT" altLang="it-IT" sz="2400" dirty="0" smtClean="0"/>
              <a:t> to </a:t>
            </a:r>
            <a:r>
              <a:rPr lang="it-IT" altLang="it-IT" sz="2400" dirty="0" err="1" smtClean="0"/>
              <a:t>purchase</a:t>
            </a:r>
            <a:r>
              <a:rPr lang="it-IT" altLang="it-IT" sz="2400" dirty="0" smtClean="0"/>
              <a:t> the </a:t>
            </a:r>
            <a:r>
              <a:rPr lang="it-IT" altLang="it-IT" sz="2400" dirty="0" err="1" smtClean="0"/>
              <a:t>excess</a:t>
            </a:r>
            <a:r>
              <a:rPr lang="it-IT" altLang="it-IT" sz="2400" dirty="0" smtClean="0"/>
              <a:t> </a:t>
            </a:r>
            <a:r>
              <a:rPr lang="it-IT" altLang="it-IT" sz="2400" dirty="0" err="1" smtClean="0"/>
              <a:t>emissions</a:t>
            </a:r>
            <a:r>
              <a:rPr lang="it-IT" altLang="it-IT" sz="2400" dirty="0" smtClean="0"/>
              <a:t> “</a:t>
            </a:r>
            <a:r>
              <a:rPr lang="en-GB" altLang="it-IT" sz="2400" dirty="0" smtClean="0"/>
              <a:t>when surrendering allowances in relation to the following calendar year”. </a:t>
            </a:r>
          </a:p>
          <a:p>
            <a:pPr>
              <a:lnSpc>
                <a:spcPct val="90000"/>
              </a:lnSpc>
            </a:pPr>
            <a:r>
              <a:rPr lang="en-GB" altLang="it-IT" sz="2400" dirty="0" smtClean="0">
                <a:cs typeface="Arial" charset="0"/>
              </a:rPr>
              <a:t>→ </a:t>
            </a:r>
            <a:r>
              <a:rPr lang="en-GB" altLang="it-IT" sz="2400" dirty="0" smtClean="0"/>
              <a:t>the price that the non-compliant firm has to pay for its excess emissions is given by the market price when the purchase is made. </a:t>
            </a:r>
          </a:p>
          <a:p>
            <a:pPr>
              <a:lnSpc>
                <a:spcPct val="90000"/>
              </a:lnSpc>
            </a:pPr>
            <a:r>
              <a:rPr lang="en-GB" altLang="it-IT" sz="2400" dirty="0" smtClean="0"/>
              <a:t>market price volatility + possible limitations in the monitoring system </a:t>
            </a:r>
            <a:r>
              <a:rPr lang="en-GB" altLang="it-IT" sz="2400" dirty="0" smtClean="0">
                <a:cs typeface="Arial" charset="0"/>
              </a:rPr>
              <a:t>→ </a:t>
            </a:r>
            <a:r>
              <a:rPr lang="en-GB" altLang="it-IT" sz="2400" dirty="0" smtClean="0"/>
              <a:t>moral hazard behaviours among the operators.</a:t>
            </a:r>
            <a:r>
              <a:rPr lang="en-GB" altLang="it-IT" sz="2800" dirty="0" smtClean="0"/>
              <a:t> </a:t>
            </a:r>
            <a:r>
              <a:rPr lang="it-IT" altLang="it-IT" sz="2400" dirty="0" smtClean="0"/>
              <a:t>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165891">
                                            <p:txEl>
                                              <p:pRg st="0" end="0"/>
                                            </p:txEl>
                                          </p:spTgt>
                                        </p:tgtEl>
                                        <p:attrNameLst>
                                          <p:attrName>style.visibility</p:attrName>
                                        </p:attrNameLst>
                                      </p:cBhvr>
                                      <p:to>
                                        <p:strVal val="visible"/>
                                      </p:to>
                                    </p:set>
                                    <p:anim calcmode="lin" valueType="num">
                                      <p:cBhvr additive="base">
                                        <p:cTn id="7" dur="500" fill="hold"/>
                                        <p:tgtEl>
                                          <p:spTgt spid="165891">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65891">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165891">
                                            <p:txEl>
                                              <p:pRg st="1" end="1"/>
                                            </p:txEl>
                                          </p:spTgt>
                                        </p:tgtEl>
                                        <p:attrNameLst>
                                          <p:attrName>style.visibility</p:attrName>
                                        </p:attrNameLst>
                                      </p:cBhvr>
                                      <p:to>
                                        <p:strVal val="visible"/>
                                      </p:to>
                                    </p:set>
                                    <p:anim calcmode="lin" valueType="num">
                                      <p:cBhvr additive="base">
                                        <p:cTn id="13" dur="500" fill="hold"/>
                                        <p:tgtEl>
                                          <p:spTgt spid="165891">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65891">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nodeType="clickEffect">
                                  <p:stCondLst>
                                    <p:cond delay="0"/>
                                  </p:stCondLst>
                                  <p:childTnLst>
                                    <p:set>
                                      <p:cBhvr>
                                        <p:cTn id="18" dur="1" fill="hold">
                                          <p:stCondLst>
                                            <p:cond delay="0"/>
                                          </p:stCondLst>
                                        </p:cTn>
                                        <p:tgtEl>
                                          <p:spTgt spid="165891">
                                            <p:txEl>
                                              <p:pRg st="2" end="2"/>
                                            </p:txEl>
                                          </p:spTgt>
                                        </p:tgtEl>
                                        <p:attrNameLst>
                                          <p:attrName>style.visibility</p:attrName>
                                        </p:attrNameLst>
                                      </p:cBhvr>
                                      <p:to>
                                        <p:strVal val="visible"/>
                                      </p:to>
                                    </p:set>
                                    <p:anim calcmode="lin" valueType="num">
                                      <p:cBhvr additive="base">
                                        <p:cTn id="19" dur="500" fill="hold"/>
                                        <p:tgtEl>
                                          <p:spTgt spid="165891">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165891">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nodeType="clickEffect">
                                  <p:stCondLst>
                                    <p:cond delay="0"/>
                                  </p:stCondLst>
                                  <p:childTnLst>
                                    <p:set>
                                      <p:cBhvr>
                                        <p:cTn id="24" dur="1" fill="hold">
                                          <p:stCondLst>
                                            <p:cond delay="0"/>
                                          </p:stCondLst>
                                        </p:cTn>
                                        <p:tgtEl>
                                          <p:spTgt spid="165891">
                                            <p:txEl>
                                              <p:pRg st="3" end="3"/>
                                            </p:txEl>
                                          </p:spTgt>
                                        </p:tgtEl>
                                        <p:attrNameLst>
                                          <p:attrName>style.visibility</p:attrName>
                                        </p:attrNameLst>
                                      </p:cBhvr>
                                      <p:to>
                                        <p:strVal val="visible"/>
                                      </p:to>
                                    </p:set>
                                    <p:anim calcmode="lin" valueType="num">
                                      <p:cBhvr additive="base">
                                        <p:cTn id="25" dur="500" fill="hold"/>
                                        <p:tgtEl>
                                          <p:spTgt spid="165891">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165891">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4" fill="hold" nodeType="clickEffect">
                                  <p:stCondLst>
                                    <p:cond delay="0"/>
                                  </p:stCondLst>
                                  <p:childTnLst>
                                    <p:set>
                                      <p:cBhvr>
                                        <p:cTn id="30" dur="1" fill="hold">
                                          <p:stCondLst>
                                            <p:cond delay="0"/>
                                          </p:stCondLst>
                                        </p:cTn>
                                        <p:tgtEl>
                                          <p:spTgt spid="165891">
                                            <p:txEl>
                                              <p:pRg st="4" end="4"/>
                                            </p:txEl>
                                          </p:spTgt>
                                        </p:tgtEl>
                                        <p:attrNameLst>
                                          <p:attrName>style.visibility</p:attrName>
                                        </p:attrNameLst>
                                      </p:cBhvr>
                                      <p:to>
                                        <p:strVal val="visible"/>
                                      </p:to>
                                    </p:set>
                                    <p:anim calcmode="lin" valueType="num">
                                      <p:cBhvr additive="base">
                                        <p:cTn id="31" dur="500" fill="hold"/>
                                        <p:tgtEl>
                                          <p:spTgt spid="165891">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165891">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6850" name="Rectangle 1026"/>
          <p:cNvSpPr>
            <a:spLocks noGrp="1" noChangeArrowheads="1"/>
          </p:cNvSpPr>
          <p:nvPr>
            <p:ph type="subTitle" idx="1"/>
          </p:nvPr>
        </p:nvSpPr>
        <p:spPr>
          <a:xfrm>
            <a:off x="1905000" y="685800"/>
            <a:ext cx="7239000" cy="457200"/>
          </a:xfrm>
        </p:spPr>
        <p:txBody>
          <a:bodyPr>
            <a:normAutofit lnSpcReduction="10000"/>
          </a:bodyPr>
          <a:lstStyle/>
          <a:p>
            <a:pPr defTabSz="711200" eaLnBrk="1" hangingPunct="1">
              <a:lnSpc>
                <a:spcPct val="90000"/>
              </a:lnSpc>
              <a:spcBef>
                <a:spcPct val="0"/>
              </a:spcBef>
              <a:buFont typeface="Wingdings" pitchFamily="2" charset="2"/>
              <a:buNone/>
              <a:defRPr/>
            </a:pPr>
            <a:r>
              <a:rPr lang="it-IT" altLang="it-IT" sz="2800" b="1" dirty="0" err="1" smtClean="0">
                <a:cs typeface="Times New Roman" pitchFamily="18" charset="0"/>
              </a:rPr>
              <a:t>comparison</a:t>
            </a:r>
            <a:endParaRPr lang="it-IT" altLang="it-IT" dirty="0">
              <a:cs typeface="Times New Roman" pitchFamily="18" charset="0"/>
            </a:endParaRPr>
          </a:p>
        </p:txBody>
      </p:sp>
      <p:graphicFrame>
        <p:nvGraphicFramePr>
          <p:cNvPr id="207279" name="Group 1455"/>
          <p:cNvGraphicFramePr>
            <a:graphicFrameLocks noGrp="1"/>
          </p:cNvGraphicFramePr>
          <p:nvPr>
            <p:extLst>
              <p:ext uri="{D42A27DB-BD31-4B8C-83A1-F6EECF244321}">
                <p14:modId xmlns:p14="http://schemas.microsoft.com/office/powerpoint/2010/main" val="2738105821"/>
              </p:ext>
            </p:extLst>
          </p:nvPr>
        </p:nvGraphicFramePr>
        <p:xfrm>
          <a:off x="323528" y="1412776"/>
          <a:ext cx="8333110" cy="5146677"/>
        </p:xfrm>
        <a:graphic>
          <a:graphicData uri="http://schemas.openxmlformats.org/drawingml/2006/table">
            <a:tbl>
              <a:tblPr/>
              <a:tblGrid>
                <a:gridCol w="1442988"/>
                <a:gridCol w="1693129"/>
                <a:gridCol w="1523257"/>
                <a:gridCol w="1441120"/>
                <a:gridCol w="1185378"/>
                <a:gridCol w="1047238"/>
              </a:tblGrid>
              <a:tr h="663576">
                <a:tc gridSpan="2">
                  <a:txBody>
                    <a:bodyPr/>
                    <a:lstStyle>
                      <a:lvl1pPr>
                        <a:spcBef>
                          <a:spcPct val="20000"/>
                        </a:spcBef>
                        <a:defRPr>
                          <a:solidFill>
                            <a:schemeClr val="tx1"/>
                          </a:solidFill>
                          <a:latin typeface="Arial" pitchFamily="34" charset="0"/>
                        </a:defRPr>
                      </a:lvl1pPr>
                      <a:lvl2pPr>
                        <a:spcBef>
                          <a:spcPct val="20000"/>
                        </a:spcBef>
                        <a:defRPr>
                          <a:solidFill>
                            <a:schemeClr val="tx1"/>
                          </a:solidFill>
                          <a:latin typeface="Arial" pitchFamily="34" charset="0"/>
                        </a:defRPr>
                      </a:lvl2pPr>
                      <a:lvl3pPr>
                        <a:spcBef>
                          <a:spcPct val="20000"/>
                        </a:spcBef>
                        <a:defRPr>
                          <a:solidFill>
                            <a:schemeClr val="tx1"/>
                          </a:solidFill>
                          <a:latin typeface="Arial" pitchFamily="34" charset="0"/>
                        </a:defRPr>
                      </a:lvl3pPr>
                      <a:lvl4pPr>
                        <a:spcBef>
                          <a:spcPct val="20000"/>
                        </a:spcBef>
                        <a:defRPr>
                          <a:solidFill>
                            <a:schemeClr val="tx1"/>
                          </a:solidFill>
                          <a:latin typeface="Arial" pitchFamily="34" charset="0"/>
                        </a:defRPr>
                      </a:lvl4pPr>
                      <a:lvl5pPr>
                        <a:spcBef>
                          <a:spcPct val="20000"/>
                        </a:spcBef>
                        <a:defRPr>
                          <a:solidFill>
                            <a:schemeClr val="tx1"/>
                          </a:solidFill>
                          <a:latin typeface="Arial" pitchFamily="34" charset="0"/>
                        </a:defRPr>
                      </a:lvl5pPr>
                      <a:lvl6pPr fontAlgn="base">
                        <a:spcBef>
                          <a:spcPct val="20000"/>
                        </a:spcBef>
                        <a:spcAft>
                          <a:spcPct val="0"/>
                        </a:spcAft>
                        <a:defRPr>
                          <a:solidFill>
                            <a:schemeClr val="tx1"/>
                          </a:solidFill>
                          <a:latin typeface="Arial" pitchFamily="34" charset="0"/>
                        </a:defRPr>
                      </a:lvl6pPr>
                      <a:lvl7pPr fontAlgn="base">
                        <a:spcBef>
                          <a:spcPct val="20000"/>
                        </a:spcBef>
                        <a:spcAft>
                          <a:spcPct val="0"/>
                        </a:spcAft>
                        <a:defRPr>
                          <a:solidFill>
                            <a:schemeClr val="tx1"/>
                          </a:solidFill>
                          <a:latin typeface="Arial" pitchFamily="34" charset="0"/>
                        </a:defRPr>
                      </a:lvl7pPr>
                      <a:lvl8pPr fontAlgn="base">
                        <a:spcBef>
                          <a:spcPct val="20000"/>
                        </a:spcBef>
                        <a:spcAft>
                          <a:spcPct val="0"/>
                        </a:spcAft>
                        <a:defRPr>
                          <a:solidFill>
                            <a:schemeClr val="tx1"/>
                          </a:solidFill>
                          <a:latin typeface="Arial" pitchFamily="34" charset="0"/>
                        </a:defRPr>
                      </a:lvl8pPr>
                      <a:lvl9pPr fontAlgn="base">
                        <a:spcBef>
                          <a:spcPct val="20000"/>
                        </a:spcBef>
                        <a:spcAft>
                          <a:spcPct val="0"/>
                        </a:spcAft>
                        <a:defRPr>
                          <a:solidFill>
                            <a:schemeClr val="tx1"/>
                          </a:solidFill>
                          <a:latin typeface="Arial"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it-IT" altLang="it-IT" sz="1800" b="0" i="0" u="none" strike="noStrike" cap="none" normalizeH="0" baseline="0" dirty="0" smtClean="0">
                        <a:ln>
                          <a:noFill/>
                        </a:ln>
                        <a:solidFill>
                          <a:schemeClr val="tx1"/>
                        </a:solidFill>
                        <a:effectLst/>
                        <a:latin typeface="Arial" pitchFamily="34" charset="0"/>
                      </a:endParaRPr>
                    </a:p>
                  </a:txBody>
                  <a:tcPr marL="0" marR="0" marT="46800" marB="46800"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it-IT"/>
                    </a:p>
                  </a:txBody>
                  <a:tcPr/>
                </a:tc>
                <a:tc>
                  <a:txBody>
                    <a:bodyPr/>
                    <a:lstStyle>
                      <a:lvl1pPr>
                        <a:spcBef>
                          <a:spcPct val="20000"/>
                        </a:spcBef>
                        <a:defRPr>
                          <a:solidFill>
                            <a:schemeClr val="tx1"/>
                          </a:solidFill>
                          <a:latin typeface="Arial" pitchFamily="34" charset="0"/>
                        </a:defRPr>
                      </a:lvl1pPr>
                      <a:lvl2pPr>
                        <a:spcBef>
                          <a:spcPct val="20000"/>
                        </a:spcBef>
                        <a:defRPr>
                          <a:solidFill>
                            <a:schemeClr val="tx1"/>
                          </a:solidFill>
                          <a:latin typeface="Arial" pitchFamily="34" charset="0"/>
                        </a:defRPr>
                      </a:lvl2pPr>
                      <a:lvl3pPr>
                        <a:spcBef>
                          <a:spcPct val="20000"/>
                        </a:spcBef>
                        <a:defRPr>
                          <a:solidFill>
                            <a:schemeClr val="tx1"/>
                          </a:solidFill>
                          <a:latin typeface="Arial" pitchFamily="34" charset="0"/>
                        </a:defRPr>
                      </a:lvl3pPr>
                      <a:lvl4pPr>
                        <a:spcBef>
                          <a:spcPct val="20000"/>
                        </a:spcBef>
                        <a:defRPr>
                          <a:solidFill>
                            <a:schemeClr val="tx1"/>
                          </a:solidFill>
                          <a:latin typeface="Arial" pitchFamily="34" charset="0"/>
                        </a:defRPr>
                      </a:lvl4pPr>
                      <a:lvl5pPr>
                        <a:spcBef>
                          <a:spcPct val="20000"/>
                        </a:spcBef>
                        <a:defRPr>
                          <a:solidFill>
                            <a:schemeClr val="tx1"/>
                          </a:solidFill>
                          <a:latin typeface="Arial" pitchFamily="34" charset="0"/>
                        </a:defRPr>
                      </a:lvl5pPr>
                      <a:lvl6pPr fontAlgn="base">
                        <a:spcBef>
                          <a:spcPct val="20000"/>
                        </a:spcBef>
                        <a:spcAft>
                          <a:spcPct val="0"/>
                        </a:spcAft>
                        <a:defRPr>
                          <a:solidFill>
                            <a:schemeClr val="tx1"/>
                          </a:solidFill>
                          <a:latin typeface="Arial" pitchFamily="34" charset="0"/>
                        </a:defRPr>
                      </a:lvl6pPr>
                      <a:lvl7pPr fontAlgn="base">
                        <a:spcBef>
                          <a:spcPct val="20000"/>
                        </a:spcBef>
                        <a:spcAft>
                          <a:spcPct val="0"/>
                        </a:spcAft>
                        <a:defRPr>
                          <a:solidFill>
                            <a:schemeClr val="tx1"/>
                          </a:solidFill>
                          <a:latin typeface="Arial" pitchFamily="34" charset="0"/>
                        </a:defRPr>
                      </a:lvl7pPr>
                      <a:lvl8pPr fontAlgn="base">
                        <a:spcBef>
                          <a:spcPct val="20000"/>
                        </a:spcBef>
                        <a:spcAft>
                          <a:spcPct val="0"/>
                        </a:spcAft>
                        <a:defRPr>
                          <a:solidFill>
                            <a:schemeClr val="tx1"/>
                          </a:solidFill>
                          <a:latin typeface="Arial" pitchFamily="34" charset="0"/>
                        </a:defRPr>
                      </a:lvl8pPr>
                      <a:lvl9pPr fontAlgn="base">
                        <a:spcBef>
                          <a:spcPct val="20000"/>
                        </a:spcBef>
                        <a:spcAft>
                          <a:spcPct val="0"/>
                        </a:spcAft>
                        <a:defRPr>
                          <a:solidFill>
                            <a:schemeClr val="tx1"/>
                          </a:solidFill>
                          <a:latin typeface="Arial"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it-IT" altLang="it-IT" sz="1700" b="1" i="0" u="none" strike="noStrike" cap="none" normalizeH="0" baseline="0" dirty="0" err="1" smtClean="0">
                          <a:ln>
                            <a:noFill/>
                          </a:ln>
                          <a:solidFill>
                            <a:srgbClr val="FF0000"/>
                          </a:solidFill>
                          <a:effectLst/>
                          <a:latin typeface="Arial" pitchFamily="34" charset="0"/>
                        </a:rPr>
                        <a:t>effectiveness</a:t>
                      </a:r>
                      <a:endParaRPr kumimoji="0" lang="it-IT" altLang="it-IT" sz="1700" b="1" i="0" u="none" strike="noStrike" cap="none" normalizeH="0" baseline="0" dirty="0" smtClean="0">
                        <a:ln>
                          <a:noFill/>
                        </a:ln>
                        <a:solidFill>
                          <a:srgbClr val="FF0000"/>
                        </a:solidFill>
                        <a:effectLst/>
                        <a:latin typeface="Arial" pitchFamily="34" charset="0"/>
                      </a:endParaRPr>
                    </a:p>
                  </a:txBody>
                  <a:tcPr marL="0" marR="0" marT="46800" marB="468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a:solidFill>
                            <a:schemeClr val="tx1"/>
                          </a:solidFill>
                          <a:latin typeface="Arial" pitchFamily="34" charset="0"/>
                        </a:defRPr>
                      </a:lvl1pPr>
                      <a:lvl2pPr>
                        <a:spcBef>
                          <a:spcPct val="20000"/>
                        </a:spcBef>
                        <a:defRPr>
                          <a:solidFill>
                            <a:schemeClr val="tx1"/>
                          </a:solidFill>
                          <a:latin typeface="Arial" pitchFamily="34" charset="0"/>
                        </a:defRPr>
                      </a:lvl2pPr>
                      <a:lvl3pPr>
                        <a:spcBef>
                          <a:spcPct val="20000"/>
                        </a:spcBef>
                        <a:defRPr>
                          <a:solidFill>
                            <a:schemeClr val="tx1"/>
                          </a:solidFill>
                          <a:latin typeface="Arial" pitchFamily="34" charset="0"/>
                        </a:defRPr>
                      </a:lvl3pPr>
                      <a:lvl4pPr>
                        <a:spcBef>
                          <a:spcPct val="20000"/>
                        </a:spcBef>
                        <a:defRPr>
                          <a:solidFill>
                            <a:schemeClr val="tx1"/>
                          </a:solidFill>
                          <a:latin typeface="Arial" pitchFamily="34" charset="0"/>
                        </a:defRPr>
                      </a:lvl4pPr>
                      <a:lvl5pPr>
                        <a:spcBef>
                          <a:spcPct val="20000"/>
                        </a:spcBef>
                        <a:defRPr>
                          <a:solidFill>
                            <a:schemeClr val="tx1"/>
                          </a:solidFill>
                          <a:latin typeface="Arial" pitchFamily="34" charset="0"/>
                        </a:defRPr>
                      </a:lvl5pPr>
                      <a:lvl6pPr fontAlgn="base">
                        <a:spcBef>
                          <a:spcPct val="20000"/>
                        </a:spcBef>
                        <a:spcAft>
                          <a:spcPct val="0"/>
                        </a:spcAft>
                        <a:defRPr>
                          <a:solidFill>
                            <a:schemeClr val="tx1"/>
                          </a:solidFill>
                          <a:latin typeface="Arial" pitchFamily="34" charset="0"/>
                        </a:defRPr>
                      </a:lvl6pPr>
                      <a:lvl7pPr fontAlgn="base">
                        <a:spcBef>
                          <a:spcPct val="20000"/>
                        </a:spcBef>
                        <a:spcAft>
                          <a:spcPct val="0"/>
                        </a:spcAft>
                        <a:defRPr>
                          <a:solidFill>
                            <a:schemeClr val="tx1"/>
                          </a:solidFill>
                          <a:latin typeface="Arial" pitchFamily="34" charset="0"/>
                        </a:defRPr>
                      </a:lvl7pPr>
                      <a:lvl8pPr fontAlgn="base">
                        <a:spcBef>
                          <a:spcPct val="20000"/>
                        </a:spcBef>
                        <a:spcAft>
                          <a:spcPct val="0"/>
                        </a:spcAft>
                        <a:defRPr>
                          <a:solidFill>
                            <a:schemeClr val="tx1"/>
                          </a:solidFill>
                          <a:latin typeface="Arial" pitchFamily="34" charset="0"/>
                        </a:defRPr>
                      </a:lvl8pPr>
                      <a:lvl9pPr fontAlgn="base">
                        <a:spcBef>
                          <a:spcPct val="20000"/>
                        </a:spcBef>
                        <a:spcAft>
                          <a:spcPct val="0"/>
                        </a:spcAft>
                        <a:defRPr>
                          <a:solidFill>
                            <a:schemeClr val="tx1"/>
                          </a:solidFill>
                          <a:latin typeface="Arial"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it-IT" altLang="it-IT" sz="1700" b="1" i="0" u="none" strike="noStrike" cap="none" normalizeH="0" baseline="0" dirty="0" err="1" smtClean="0">
                          <a:ln>
                            <a:noFill/>
                          </a:ln>
                          <a:solidFill>
                            <a:srgbClr val="FF0000"/>
                          </a:solidFill>
                          <a:effectLst/>
                          <a:latin typeface="Arial" pitchFamily="34" charset="0"/>
                        </a:rPr>
                        <a:t>Economic</a:t>
                      </a:r>
                      <a:endParaRPr kumimoji="0" lang="it-IT" altLang="it-IT" sz="1700" b="1" i="0" u="none" strike="noStrike" cap="none" normalizeH="0" baseline="0" dirty="0" smtClean="0">
                        <a:ln>
                          <a:noFill/>
                        </a:ln>
                        <a:solidFill>
                          <a:srgbClr val="FF0000"/>
                        </a:solidFill>
                        <a:effectLst/>
                        <a:latin typeface="Arial" pitchFamily="34" charset="0"/>
                      </a:endParaRPr>
                    </a:p>
                    <a:p>
                      <a:pPr marL="0" marR="0" lvl="0" indent="0" algn="ctr" defTabSz="914400" rtl="0" eaLnBrk="1" fontAlgn="base" latinLnBrk="0" hangingPunct="1">
                        <a:lnSpc>
                          <a:spcPct val="100000"/>
                        </a:lnSpc>
                        <a:spcBef>
                          <a:spcPct val="20000"/>
                        </a:spcBef>
                        <a:spcAft>
                          <a:spcPct val="0"/>
                        </a:spcAft>
                        <a:buClrTx/>
                        <a:buSzTx/>
                        <a:buFontTx/>
                        <a:buNone/>
                        <a:tabLst/>
                      </a:pPr>
                      <a:r>
                        <a:rPr kumimoji="0" lang="it-IT" altLang="it-IT" sz="1700" b="1" i="0" u="none" strike="noStrike" cap="none" normalizeH="0" baseline="0" dirty="0" err="1" smtClean="0">
                          <a:ln>
                            <a:noFill/>
                          </a:ln>
                          <a:solidFill>
                            <a:srgbClr val="FF0000"/>
                          </a:solidFill>
                          <a:effectLst/>
                          <a:latin typeface="Arial" pitchFamily="34" charset="0"/>
                        </a:rPr>
                        <a:t>efficiency</a:t>
                      </a:r>
                      <a:endParaRPr kumimoji="0" lang="it-IT" altLang="it-IT" sz="1700" b="1" i="0" u="none" strike="noStrike" cap="none" normalizeH="0" baseline="0" dirty="0" smtClean="0">
                        <a:ln>
                          <a:noFill/>
                        </a:ln>
                        <a:solidFill>
                          <a:srgbClr val="FF0000"/>
                        </a:solidFill>
                        <a:effectLst/>
                        <a:latin typeface="Arial" pitchFamily="34" charset="0"/>
                      </a:endParaRPr>
                    </a:p>
                  </a:txBody>
                  <a:tcPr marL="0" marR="0" marT="46800" marB="468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a:solidFill>
                            <a:schemeClr val="tx1"/>
                          </a:solidFill>
                          <a:latin typeface="Arial" pitchFamily="34" charset="0"/>
                        </a:defRPr>
                      </a:lvl1pPr>
                      <a:lvl2pPr>
                        <a:spcBef>
                          <a:spcPct val="20000"/>
                        </a:spcBef>
                        <a:defRPr>
                          <a:solidFill>
                            <a:schemeClr val="tx1"/>
                          </a:solidFill>
                          <a:latin typeface="Arial" pitchFamily="34" charset="0"/>
                        </a:defRPr>
                      </a:lvl2pPr>
                      <a:lvl3pPr>
                        <a:spcBef>
                          <a:spcPct val="20000"/>
                        </a:spcBef>
                        <a:defRPr>
                          <a:solidFill>
                            <a:schemeClr val="tx1"/>
                          </a:solidFill>
                          <a:latin typeface="Arial" pitchFamily="34" charset="0"/>
                        </a:defRPr>
                      </a:lvl3pPr>
                      <a:lvl4pPr>
                        <a:spcBef>
                          <a:spcPct val="20000"/>
                        </a:spcBef>
                        <a:defRPr>
                          <a:solidFill>
                            <a:schemeClr val="tx1"/>
                          </a:solidFill>
                          <a:latin typeface="Arial" pitchFamily="34" charset="0"/>
                        </a:defRPr>
                      </a:lvl4pPr>
                      <a:lvl5pPr>
                        <a:spcBef>
                          <a:spcPct val="20000"/>
                        </a:spcBef>
                        <a:defRPr>
                          <a:solidFill>
                            <a:schemeClr val="tx1"/>
                          </a:solidFill>
                          <a:latin typeface="Arial" pitchFamily="34" charset="0"/>
                        </a:defRPr>
                      </a:lvl5pPr>
                      <a:lvl6pPr fontAlgn="base">
                        <a:spcBef>
                          <a:spcPct val="20000"/>
                        </a:spcBef>
                        <a:spcAft>
                          <a:spcPct val="0"/>
                        </a:spcAft>
                        <a:defRPr>
                          <a:solidFill>
                            <a:schemeClr val="tx1"/>
                          </a:solidFill>
                          <a:latin typeface="Arial" pitchFamily="34" charset="0"/>
                        </a:defRPr>
                      </a:lvl6pPr>
                      <a:lvl7pPr fontAlgn="base">
                        <a:spcBef>
                          <a:spcPct val="20000"/>
                        </a:spcBef>
                        <a:spcAft>
                          <a:spcPct val="0"/>
                        </a:spcAft>
                        <a:defRPr>
                          <a:solidFill>
                            <a:schemeClr val="tx1"/>
                          </a:solidFill>
                          <a:latin typeface="Arial" pitchFamily="34" charset="0"/>
                        </a:defRPr>
                      </a:lvl7pPr>
                      <a:lvl8pPr fontAlgn="base">
                        <a:spcBef>
                          <a:spcPct val="20000"/>
                        </a:spcBef>
                        <a:spcAft>
                          <a:spcPct val="0"/>
                        </a:spcAft>
                        <a:defRPr>
                          <a:solidFill>
                            <a:schemeClr val="tx1"/>
                          </a:solidFill>
                          <a:latin typeface="Arial" pitchFamily="34" charset="0"/>
                        </a:defRPr>
                      </a:lvl8pPr>
                      <a:lvl9pPr fontAlgn="base">
                        <a:spcBef>
                          <a:spcPct val="20000"/>
                        </a:spcBef>
                        <a:spcAft>
                          <a:spcPct val="0"/>
                        </a:spcAft>
                        <a:defRPr>
                          <a:solidFill>
                            <a:schemeClr val="tx1"/>
                          </a:solidFill>
                          <a:latin typeface="Arial"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it-IT" altLang="it-IT" sz="1700" b="1" i="0" u="none" strike="noStrike" cap="none" normalizeH="0" baseline="0" dirty="0" err="1" smtClean="0">
                          <a:ln>
                            <a:noFill/>
                          </a:ln>
                          <a:solidFill>
                            <a:srgbClr val="FF0000"/>
                          </a:solidFill>
                          <a:effectLst/>
                          <a:latin typeface="Arial" pitchFamily="34" charset="0"/>
                        </a:rPr>
                        <a:t>Dynamic</a:t>
                      </a:r>
                      <a:r>
                        <a:rPr kumimoji="0" lang="it-IT" altLang="it-IT" sz="1700" b="1" i="0" u="none" strike="noStrike" cap="none" normalizeH="0" baseline="0" dirty="0" smtClean="0">
                          <a:ln>
                            <a:noFill/>
                          </a:ln>
                          <a:solidFill>
                            <a:srgbClr val="FF0000"/>
                          </a:solidFill>
                          <a:effectLst/>
                          <a:latin typeface="Arial" pitchFamily="34" charset="0"/>
                        </a:rPr>
                        <a:t> </a:t>
                      </a:r>
                      <a:r>
                        <a:rPr kumimoji="0" lang="it-IT" altLang="it-IT" sz="1700" b="1" i="0" u="none" strike="noStrike" cap="none" normalizeH="0" baseline="0" dirty="0" err="1" smtClean="0">
                          <a:ln>
                            <a:noFill/>
                          </a:ln>
                          <a:solidFill>
                            <a:srgbClr val="FF0000"/>
                          </a:solidFill>
                          <a:effectLst/>
                          <a:latin typeface="Arial" pitchFamily="34" charset="0"/>
                        </a:rPr>
                        <a:t>efficiency</a:t>
                      </a:r>
                      <a:endParaRPr kumimoji="0" lang="it-IT" altLang="it-IT" sz="1700" b="1" i="0" u="none" strike="noStrike" cap="none" normalizeH="0" baseline="0" dirty="0" smtClean="0">
                        <a:ln>
                          <a:noFill/>
                        </a:ln>
                        <a:solidFill>
                          <a:srgbClr val="FF0000"/>
                        </a:solidFill>
                        <a:effectLst/>
                        <a:latin typeface="Arial" pitchFamily="34" charset="0"/>
                      </a:endParaRPr>
                    </a:p>
                  </a:txBody>
                  <a:tcPr marL="0" marR="0" marT="46800" marB="468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a:solidFill>
                            <a:schemeClr val="tx1"/>
                          </a:solidFill>
                          <a:latin typeface="Arial" pitchFamily="34" charset="0"/>
                        </a:defRPr>
                      </a:lvl1pPr>
                      <a:lvl2pPr>
                        <a:spcBef>
                          <a:spcPct val="20000"/>
                        </a:spcBef>
                        <a:defRPr>
                          <a:solidFill>
                            <a:schemeClr val="tx1"/>
                          </a:solidFill>
                          <a:latin typeface="Arial" pitchFamily="34" charset="0"/>
                        </a:defRPr>
                      </a:lvl2pPr>
                      <a:lvl3pPr>
                        <a:spcBef>
                          <a:spcPct val="20000"/>
                        </a:spcBef>
                        <a:defRPr>
                          <a:solidFill>
                            <a:schemeClr val="tx1"/>
                          </a:solidFill>
                          <a:latin typeface="Arial" pitchFamily="34" charset="0"/>
                        </a:defRPr>
                      </a:lvl3pPr>
                      <a:lvl4pPr>
                        <a:spcBef>
                          <a:spcPct val="20000"/>
                        </a:spcBef>
                        <a:defRPr>
                          <a:solidFill>
                            <a:schemeClr val="tx1"/>
                          </a:solidFill>
                          <a:latin typeface="Arial" pitchFamily="34" charset="0"/>
                        </a:defRPr>
                      </a:lvl4pPr>
                      <a:lvl5pPr>
                        <a:spcBef>
                          <a:spcPct val="20000"/>
                        </a:spcBef>
                        <a:defRPr>
                          <a:solidFill>
                            <a:schemeClr val="tx1"/>
                          </a:solidFill>
                          <a:latin typeface="Arial" pitchFamily="34" charset="0"/>
                        </a:defRPr>
                      </a:lvl5pPr>
                      <a:lvl6pPr fontAlgn="base">
                        <a:spcBef>
                          <a:spcPct val="20000"/>
                        </a:spcBef>
                        <a:spcAft>
                          <a:spcPct val="0"/>
                        </a:spcAft>
                        <a:defRPr>
                          <a:solidFill>
                            <a:schemeClr val="tx1"/>
                          </a:solidFill>
                          <a:latin typeface="Arial" pitchFamily="34" charset="0"/>
                        </a:defRPr>
                      </a:lvl6pPr>
                      <a:lvl7pPr fontAlgn="base">
                        <a:spcBef>
                          <a:spcPct val="20000"/>
                        </a:spcBef>
                        <a:spcAft>
                          <a:spcPct val="0"/>
                        </a:spcAft>
                        <a:defRPr>
                          <a:solidFill>
                            <a:schemeClr val="tx1"/>
                          </a:solidFill>
                          <a:latin typeface="Arial" pitchFamily="34" charset="0"/>
                        </a:defRPr>
                      </a:lvl7pPr>
                      <a:lvl8pPr fontAlgn="base">
                        <a:spcBef>
                          <a:spcPct val="20000"/>
                        </a:spcBef>
                        <a:spcAft>
                          <a:spcPct val="0"/>
                        </a:spcAft>
                        <a:defRPr>
                          <a:solidFill>
                            <a:schemeClr val="tx1"/>
                          </a:solidFill>
                          <a:latin typeface="Arial" pitchFamily="34" charset="0"/>
                        </a:defRPr>
                      </a:lvl8pPr>
                      <a:lvl9pPr fontAlgn="base">
                        <a:spcBef>
                          <a:spcPct val="20000"/>
                        </a:spcBef>
                        <a:spcAft>
                          <a:spcPct val="0"/>
                        </a:spcAft>
                        <a:defRPr>
                          <a:solidFill>
                            <a:schemeClr val="tx1"/>
                          </a:solidFill>
                          <a:latin typeface="Arial"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it-IT" altLang="it-IT" sz="1700" b="1" i="0" u="none" strike="noStrike" cap="none" normalizeH="0" baseline="0" dirty="0" smtClean="0">
                        <a:ln>
                          <a:noFill/>
                        </a:ln>
                        <a:solidFill>
                          <a:srgbClr val="FF0000"/>
                        </a:solidFill>
                        <a:effectLst/>
                        <a:latin typeface="Arial" pitchFamily="34" charset="0"/>
                      </a:endParaRPr>
                    </a:p>
                  </a:txBody>
                  <a:tcPr marL="0" marR="0" marT="46800" marB="46800"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746125">
                <a:tc>
                  <a:txBody>
                    <a:bodyPr/>
                    <a:lstStyle>
                      <a:lvl1pPr>
                        <a:spcBef>
                          <a:spcPct val="20000"/>
                        </a:spcBef>
                        <a:defRPr>
                          <a:solidFill>
                            <a:schemeClr val="tx1"/>
                          </a:solidFill>
                          <a:latin typeface="Arial" pitchFamily="34" charset="0"/>
                        </a:defRPr>
                      </a:lvl1pPr>
                      <a:lvl2pPr>
                        <a:spcBef>
                          <a:spcPct val="20000"/>
                        </a:spcBef>
                        <a:defRPr>
                          <a:solidFill>
                            <a:schemeClr val="tx1"/>
                          </a:solidFill>
                          <a:latin typeface="Arial" pitchFamily="34" charset="0"/>
                        </a:defRPr>
                      </a:lvl2pPr>
                      <a:lvl3pPr>
                        <a:spcBef>
                          <a:spcPct val="20000"/>
                        </a:spcBef>
                        <a:defRPr>
                          <a:solidFill>
                            <a:schemeClr val="tx1"/>
                          </a:solidFill>
                          <a:latin typeface="Arial" pitchFamily="34" charset="0"/>
                        </a:defRPr>
                      </a:lvl3pPr>
                      <a:lvl4pPr>
                        <a:spcBef>
                          <a:spcPct val="20000"/>
                        </a:spcBef>
                        <a:defRPr>
                          <a:solidFill>
                            <a:schemeClr val="tx1"/>
                          </a:solidFill>
                          <a:latin typeface="Arial" pitchFamily="34" charset="0"/>
                        </a:defRPr>
                      </a:lvl4pPr>
                      <a:lvl5pPr>
                        <a:spcBef>
                          <a:spcPct val="20000"/>
                        </a:spcBef>
                        <a:defRPr>
                          <a:solidFill>
                            <a:schemeClr val="tx1"/>
                          </a:solidFill>
                          <a:latin typeface="Arial" pitchFamily="34" charset="0"/>
                        </a:defRPr>
                      </a:lvl5pPr>
                      <a:lvl6pPr fontAlgn="base">
                        <a:spcBef>
                          <a:spcPct val="20000"/>
                        </a:spcBef>
                        <a:spcAft>
                          <a:spcPct val="0"/>
                        </a:spcAft>
                        <a:defRPr>
                          <a:solidFill>
                            <a:schemeClr val="tx1"/>
                          </a:solidFill>
                          <a:latin typeface="Arial" pitchFamily="34" charset="0"/>
                        </a:defRPr>
                      </a:lvl6pPr>
                      <a:lvl7pPr fontAlgn="base">
                        <a:spcBef>
                          <a:spcPct val="20000"/>
                        </a:spcBef>
                        <a:spcAft>
                          <a:spcPct val="0"/>
                        </a:spcAft>
                        <a:defRPr>
                          <a:solidFill>
                            <a:schemeClr val="tx1"/>
                          </a:solidFill>
                          <a:latin typeface="Arial" pitchFamily="34" charset="0"/>
                        </a:defRPr>
                      </a:lvl7pPr>
                      <a:lvl8pPr fontAlgn="base">
                        <a:spcBef>
                          <a:spcPct val="20000"/>
                        </a:spcBef>
                        <a:spcAft>
                          <a:spcPct val="0"/>
                        </a:spcAft>
                        <a:defRPr>
                          <a:solidFill>
                            <a:schemeClr val="tx1"/>
                          </a:solidFill>
                          <a:latin typeface="Arial" pitchFamily="34" charset="0"/>
                        </a:defRPr>
                      </a:lvl8pPr>
                      <a:lvl9pPr fontAlgn="base">
                        <a:spcBef>
                          <a:spcPct val="20000"/>
                        </a:spcBef>
                        <a:spcAft>
                          <a:spcPct val="0"/>
                        </a:spcAft>
                        <a:defRPr>
                          <a:solidFill>
                            <a:schemeClr val="tx1"/>
                          </a:solidFill>
                          <a:latin typeface="Arial"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it-IT" altLang="it-IT" sz="1700" b="1" i="0" u="none" strike="noStrike" cap="none" normalizeH="0" baseline="0" smtClean="0">
                          <a:ln>
                            <a:noFill/>
                          </a:ln>
                          <a:solidFill>
                            <a:schemeClr val="accent2"/>
                          </a:solidFill>
                          <a:effectLst/>
                          <a:latin typeface="Arial" pitchFamily="34" charset="0"/>
                        </a:rPr>
                        <a:t>Non-mkt</a:t>
                      </a:r>
                    </a:p>
                  </a:txBody>
                  <a:tcPr marL="0" marR="0" marT="46800" marB="46800"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a:noFill/>
                    </a:lnB>
                    <a:lnTlToBr>
                      <a:noFill/>
                    </a:lnTlToBr>
                    <a:lnBlToTr>
                      <a:noFill/>
                    </a:lnBlToTr>
                    <a:noFill/>
                  </a:tcPr>
                </a:tc>
                <a:tc>
                  <a:txBody>
                    <a:bodyPr/>
                    <a:lstStyle>
                      <a:lvl1pPr>
                        <a:spcBef>
                          <a:spcPct val="20000"/>
                        </a:spcBef>
                        <a:defRPr>
                          <a:solidFill>
                            <a:schemeClr val="tx1"/>
                          </a:solidFill>
                          <a:latin typeface="Arial" pitchFamily="34" charset="0"/>
                        </a:defRPr>
                      </a:lvl1pPr>
                      <a:lvl2pPr>
                        <a:spcBef>
                          <a:spcPct val="20000"/>
                        </a:spcBef>
                        <a:defRPr>
                          <a:solidFill>
                            <a:schemeClr val="tx1"/>
                          </a:solidFill>
                          <a:latin typeface="Arial" pitchFamily="34" charset="0"/>
                        </a:defRPr>
                      </a:lvl2pPr>
                      <a:lvl3pPr>
                        <a:spcBef>
                          <a:spcPct val="20000"/>
                        </a:spcBef>
                        <a:defRPr>
                          <a:solidFill>
                            <a:schemeClr val="tx1"/>
                          </a:solidFill>
                          <a:latin typeface="Arial" pitchFamily="34" charset="0"/>
                        </a:defRPr>
                      </a:lvl3pPr>
                      <a:lvl4pPr>
                        <a:spcBef>
                          <a:spcPct val="20000"/>
                        </a:spcBef>
                        <a:defRPr>
                          <a:solidFill>
                            <a:schemeClr val="tx1"/>
                          </a:solidFill>
                          <a:latin typeface="Arial" pitchFamily="34" charset="0"/>
                        </a:defRPr>
                      </a:lvl4pPr>
                      <a:lvl5pPr>
                        <a:spcBef>
                          <a:spcPct val="20000"/>
                        </a:spcBef>
                        <a:defRPr>
                          <a:solidFill>
                            <a:schemeClr val="tx1"/>
                          </a:solidFill>
                          <a:latin typeface="Arial" pitchFamily="34" charset="0"/>
                        </a:defRPr>
                      </a:lvl5pPr>
                      <a:lvl6pPr fontAlgn="base">
                        <a:spcBef>
                          <a:spcPct val="20000"/>
                        </a:spcBef>
                        <a:spcAft>
                          <a:spcPct val="0"/>
                        </a:spcAft>
                        <a:defRPr>
                          <a:solidFill>
                            <a:schemeClr val="tx1"/>
                          </a:solidFill>
                          <a:latin typeface="Arial" pitchFamily="34" charset="0"/>
                        </a:defRPr>
                      </a:lvl6pPr>
                      <a:lvl7pPr fontAlgn="base">
                        <a:spcBef>
                          <a:spcPct val="20000"/>
                        </a:spcBef>
                        <a:spcAft>
                          <a:spcPct val="0"/>
                        </a:spcAft>
                        <a:defRPr>
                          <a:solidFill>
                            <a:schemeClr val="tx1"/>
                          </a:solidFill>
                          <a:latin typeface="Arial" pitchFamily="34" charset="0"/>
                        </a:defRPr>
                      </a:lvl7pPr>
                      <a:lvl8pPr fontAlgn="base">
                        <a:spcBef>
                          <a:spcPct val="20000"/>
                        </a:spcBef>
                        <a:spcAft>
                          <a:spcPct val="0"/>
                        </a:spcAft>
                        <a:defRPr>
                          <a:solidFill>
                            <a:schemeClr val="tx1"/>
                          </a:solidFill>
                          <a:latin typeface="Arial" pitchFamily="34" charset="0"/>
                        </a:defRPr>
                      </a:lvl8pPr>
                      <a:lvl9pPr fontAlgn="base">
                        <a:spcBef>
                          <a:spcPct val="20000"/>
                        </a:spcBef>
                        <a:spcAft>
                          <a:spcPct val="0"/>
                        </a:spcAft>
                        <a:defRPr>
                          <a:solidFill>
                            <a:schemeClr val="tx1"/>
                          </a:solidFill>
                          <a:latin typeface="Arial"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it-IT" altLang="it-IT" sz="1800" b="0" i="1" u="none" strike="noStrike" cap="none" normalizeH="0" baseline="0" smtClean="0">
                          <a:ln>
                            <a:noFill/>
                          </a:ln>
                          <a:solidFill>
                            <a:schemeClr val="tx1"/>
                          </a:solidFill>
                          <a:effectLst/>
                          <a:latin typeface="Arial" pitchFamily="34" charset="0"/>
                        </a:rPr>
                        <a:t>standard</a:t>
                      </a:r>
                    </a:p>
                  </a:txBody>
                  <a:tcPr marL="0" marR="0" marT="46800" marB="468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a:solidFill>
                            <a:schemeClr val="tx1"/>
                          </a:solidFill>
                          <a:latin typeface="Arial" pitchFamily="34" charset="0"/>
                        </a:defRPr>
                      </a:lvl1pPr>
                      <a:lvl2pPr>
                        <a:spcBef>
                          <a:spcPct val="20000"/>
                        </a:spcBef>
                        <a:defRPr>
                          <a:solidFill>
                            <a:schemeClr val="tx1"/>
                          </a:solidFill>
                          <a:latin typeface="Arial" pitchFamily="34" charset="0"/>
                        </a:defRPr>
                      </a:lvl2pPr>
                      <a:lvl3pPr>
                        <a:spcBef>
                          <a:spcPct val="20000"/>
                        </a:spcBef>
                        <a:defRPr>
                          <a:solidFill>
                            <a:schemeClr val="tx1"/>
                          </a:solidFill>
                          <a:latin typeface="Arial" pitchFamily="34" charset="0"/>
                        </a:defRPr>
                      </a:lvl3pPr>
                      <a:lvl4pPr>
                        <a:spcBef>
                          <a:spcPct val="20000"/>
                        </a:spcBef>
                        <a:defRPr>
                          <a:solidFill>
                            <a:schemeClr val="tx1"/>
                          </a:solidFill>
                          <a:latin typeface="Arial" pitchFamily="34" charset="0"/>
                        </a:defRPr>
                      </a:lvl4pPr>
                      <a:lvl5pPr>
                        <a:spcBef>
                          <a:spcPct val="20000"/>
                        </a:spcBef>
                        <a:defRPr>
                          <a:solidFill>
                            <a:schemeClr val="tx1"/>
                          </a:solidFill>
                          <a:latin typeface="Arial" pitchFamily="34" charset="0"/>
                        </a:defRPr>
                      </a:lvl5pPr>
                      <a:lvl6pPr fontAlgn="base">
                        <a:spcBef>
                          <a:spcPct val="20000"/>
                        </a:spcBef>
                        <a:spcAft>
                          <a:spcPct val="0"/>
                        </a:spcAft>
                        <a:defRPr>
                          <a:solidFill>
                            <a:schemeClr val="tx1"/>
                          </a:solidFill>
                          <a:latin typeface="Arial" pitchFamily="34" charset="0"/>
                        </a:defRPr>
                      </a:lvl6pPr>
                      <a:lvl7pPr fontAlgn="base">
                        <a:spcBef>
                          <a:spcPct val="20000"/>
                        </a:spcBef>
                        <a:spcAft>
                          <a:spcPct val="0"/>
                        </a:spcAft>
                        <a:defRPr>
                          <a:solidFill>
                            <a:schemeClr val="tx1"/>
                          </a:solidFill>
                          <a:latin typeface="Arial" pitchFamily="34" charset="0"/>
                        </a:defRPr>
                      </a:lvl7pPr>
                      <a:lvl8pPr fontAlgn="base">
                        <a:spcBef>
                          <a:spcPct val="20000"/>
                        </a:spcBef>
                        <a:spcAft>
                          <a:spcPct val="0"/>
                        </a:spcAft>
                        <a:defRPr>
                          <a:solidFill>
                            <a:schemeClr val="tx1"/>
                          </a:solidFill>
                          <a:latin typeface="Arial" pitchFamily="34" charset="0"/>
                        </a:defRPr>
                      </a:lvl8pPr>
                      <a:lvl9pPr fontAlgn="base">
                        <a:spcBef>
                          <a:spcPct val="20000"/>
                        </a:spcBef>
                        <a:spcAft>
                          <a:spcPct val="0"/>
                        </a:spcAft>
                        <a:defRPr>
                          <a:solidFill>
                            <a:schemeClr val="tx1"/>
                          </a:solidFill>
                          <a:latin typeface="Arial"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it-IT" altLang="it-IT" sz="1800" b="0" i="0" u="none" strike="noStrike" cap="none" normalizeH="0" baseline="0" smtClean="0">
                          <a:ln>
                            <a:noFill/>
                          </a:ln>
                          <a:solidFill>
                            <a:schemeClr val="tx1"/>
                          </a:solidFill>
                          <a:effectLst/>
                          <a:latin typeface="Arial" pitchFamily="34" charset="0"/>
                        </a:rPr>
                        <a:t>+</a:t>
                      </a:r>
                    </a:p>
                  </a:txBody>
                  <a:tcPr marL="0" marR="0" marT="46800" marB="468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a:solidFill>
                            <a:schemeClr val="tx1"/>
                          </a:solidFill>
                          <a:latin typeface="Arial" pitchFamily="34" charset="0"/>
                        </a:defRPr>
                      </a:lvl1pPr>
                      <a:lvl2pPr>
                        <a:spcBef>
                          <a:spcPct val="20000"/>
                        </a:spcBef>
                        <a:defRPr>
                          <a:solidFill>
                            <a:schemeClr val="tx1"/>
                          </a:solidFill>
                          <a:latin typeface="Arial" pitchFamily="34" charset="0"/>
                        </a:defRPr>
                      </a:lvl2pPr>
                      <a:lvl3pPr>
                        <a:spcBef>
                          <a:spcPct val="20000"/>
                        </a:spcBef>
                        <a:defRPr>
                          <a:solidFill>
                            <a:schemeClr val="tx1"/>
                          </a:solidFill>
                          <a:latin typeface="Arial" pitchFamily="34" charset="0"/>
                        </a:defRPr>
                      </a:lvl3pPr>
                      <a:lvl4pPr>
                        <a:spcBef>
                          <a:spcPct val="20000"/>
                        </a:spcBef>
                        <a:defRPr>
                          <a:solidFill>
                            <a:schemeClr val="tx1"/>
                          </a:solidFill>
                          <a:latin typeface="Arial" pitchFamily="34" charset="0"/>
                        </a:defRPr>
                      </a:lvl4pPr>
                      <a:lvl5pPr>
                        <a:spcBef>
                          <a:spcPct val="20000"/>
                        </a:spcBef>
                        <a:defRPr>
                          <a:solidFill>
                            <a:schemeClr val="tx1"/>
                          </a:solidFill>
                          <a:latin typeface="Arial" pitchFamily="34" charset="0"/>
                        </a:defRPr>
                      </a:lvl5pPr>
                      <a:lvl6pPr fontAlgn="base">
                        <a:spcBef>
                          <a:spcPct val="20000"/>
                        </a:spcBef>
                        <a:spcAft>
                          <a:spcPct val="0"/>
                        </a:spcAft>
                        <a:defRPr>
                          <a:solidFill>
                            <a:schemeClr val="tx1"/>
                          </a:solidFill>
                          <a:latin typeface="Arial" pitchFamily="34" charset="0"/>
                        </a:defRPr>
                      </a:lvl6pPr>
                      <a:lvl7pPr fontAlgn="base">
                        <a:spcBef>
                          <a:spcPct val="20000"/>
                        </a:spcBef>
                        <a:spcAft>
                          <a:spcPct val="0"/>
                        </a:spcAft>
                        <a:defRPr>
                          <a:solidFill>
                            <a:schemeClr val="tx1"/>
                          </a:solidFill>
                          <a:latin typeface="Arial" pitchFamily="34" charset="0"/>
                        </a:defRPr>
                      </a:lvl7pPr>
                      <a:lvl8pPr fontAlgn="base">
                        <a:spcBef>
                          <a:spcPct val="20000"/>
                        </a:spcBef>
                        <a:spcAft>
                          <a:spcPct val="0"/>
                        </a:spcAft>
                        <a:defRPr>
                          <a:solidFill>
                            <a:schemeClr val="tx1"/>
                          </a:solidFill>
                          <a:latin typeface="Arial" pitchFamily="34" charset="0"/>
                        </a:defRPr>
                      </a:lvl8pPr>
                      <a:lvl9pPr fontAlgn="base">
                        <a:spcBef>
                          <a:spcPct val="20000"/>
                        </a:spcBef>
                        <a:spcAft>
                          <a:spcPct val="0"/>
                        </a:spcAft>
                        <a:defRPr>
                          <a:solidFill>
                            <a:schemeClr val="tx1"/>
                          </a:solidFill>
                          <a:latin typeface="Arial"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it-IT" altLang="it-IT" sz="1800" b="0" i="0" u="none" strike="noStrike" cap="none" normalizeH="0" baseline="0" smtClean="0">
                          <a:ln>
                            <a:noFill/>
                          </a:ln>
                          <a:solidFill>
                            <a:schemeClr val="tx1"/>
                          </a:solidFill>
                          <a:effectLst/>
                          <a:latin typeface="Arial" pitchFamily="34" charset="0"/>
                          <a:cs typeface="Arial" pitchFamily="34" charset="0"/>
                        </a:rPr>
                        <a:t>–</a:t>
                      </a:r>
                    </a:p>
                  </a:txBody>
                  <a:tcPr marL="0" marR="0" marT="46800" marB="468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a:solidFill>
                            <a:schemeClr val="tx1"/>
                          </a:solidFill>
                          <a:latin typeface="Arial" pitchFamily="34" charset="0"/>
                        </a:defRPr>
                      </a:lvl1pPr>
                      <a:lvl2pPr>
                        <a:spcBef>
                          <a:spcPct val="20000"/>
                        </a:spcBef>
                        <a:defRPr>
                          <a:solidFill>
                            <a:schemeClr val="tx1"/>
                          </a:solidFill>
                          <a:latin typeface="Arial" pitchFamily="34" charset="0"/>
                        </a:defRPr>
                      </a:lvl2pPr>
                      <a:lvl3pPr>
                        <a:spcBef>
                          <a:spcPct val="20000"/>
                        </a:spcBef>
                        <a:defRPr>
                          <a:solidFill>
                            <a:schemeClr val="tx1"/>
                          </a:solidFill>
                          <a:latin typeface="Arial" pitchFamily="34" charset="0"/>
                        </a:defRPr>
                      </a:lvl3pPr>
                      <a:lvl4pPr>
                        <a:spcBef>
                          <a:spcPct val="20000"/>
                        </a:spcBef>
                        <a:defRPr>
                          <a:solidFill>
                            <a:schemeClr val="tx1"/>
                          </a:solidFill>
                          <a:latin typeface="Arial" pitchFamily="34" charset="0"/>
                        </a:defRPr>
                      </a:lvl4pPr>
                      <a:lvl5pPr>
                        <a:spcBef>
                          <a:spcPct val="20000"/>
                        </a:spcBef>
                        <a:defRPr>
                          <a:solidFill>
                            <a:schemeClr val="tx1"/>
                          </a:solidFill>
                          <a:latin typeface="Arial" pitchFamily="34" charset="0"/>
                        </a:defRPr>
                      </a:lvl5pPr>
                      <a:lvl6pPr fontAlgn="base">
                        <a:spcBef>
                          <a:spcPct val="20000"/>
                        </a:spcBef>
                        <a:spcAft>
                          <a:spcPct val="0"/>
                        </a:spcAft>
                        <a:defRPr>
                          <a:solidFill>
                            <a:schemeClr val="tx1"/>
                          </a:solidFill>
                          <a:latin typeface="Arial" pitchFamily="34" charset="0"/>
                        </a:defRPr>
                      </a:lvl6pPr>
                      <a:lvl7pPr fontAlgn="base">
                        <a:spcBef>
                          <a:spcPct val="20000"/>
                        </a:spcBef>
                        <a:spcAft>
                          <a:spcPct val="0"/>
                        </a:spcAft>
                        <a:defRPr>
                          <a:solidFill>
                            <a:schemeClr val="tx1"/>
                          </a:solidFill>
                          <a:latin typeface="Arial" pitchFamily="34" charset="0"/>
                        </a:defRPr>
                      </a:lvl7pPr>
                      <a:lvl8pPr fontAlgn="base">
                        <a:spcBef>
                          <a:spcPct val="20000"/>
                        </a:spcBef>
                        <a:spcAft>
                          <a:spcPct val="0"/>
                        </a:spcAft>
                        <a:defRPr>
                          <a:solidFill>
                            <a:schemeClr val="tx1"/>
                          </a:solidFill>
                          <a:latin typeface="Arial" pitchFamily="34" charset="0"/>
                        </a:defRPr>
                      </a:lvl8pPr>
                      <a:lvl9pPr fontAlgn="base">
                        <a:spcBef>
                          <a:spcPct val="20000"/>
                        </a:spcBef>
                        <a:spcAft>
                          <a:spcPct val="0"/>
                        </a:spcAft>
                        <a:defRPr>
                          <a:solidFill>
                            <a:schemeClr val="tx1"/>
                          </a:solidFill>
                          <a:latin typeface="Arial"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it-IT" altLang="it-IT" sz="1800" b="0" i="0" u="none" strike="noStrike" cap="none" normalizeH="0" baseline="0" dirty="0" smtClean="0">
                          <a:ln>
                            <a:noFill/>
                          </a:ln>
                          <a:solidFill>
                            <a:schemeClr val="tx1"/>
                          </a:solidFill>
                          <a:effectLst/>
                          <a:latin typeface="Arial" pitchFamily="34" charset="0"/>
                          <a:cs typeface="Arial" pitchFamily="34" charset="0"/>
                        </a:rPr>
                        <a:t>–</a:t>
                      </a:r>
                    </a:p>
                  </a:txBody>
                  <a:tcPr marL="0" marR="0" marT="46800" marB="468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a:solidFill>
                            <a:schemeClr val="tx1"/>
                          </a:solidFill>
                          <a:latin typeface="Arial" pitchFamily="34" charset="0"/>
                        </a:defRPr>
                      </a:lvl1pPr>
                      <a:lvl2pPr>
                        <a:spcBef>
                          <a:spcPct val="20000"/>
                        </a:spcBef>
                        <a:defRPr>
                          <a:solidFill>
                            <a:schemeClr val="tx1"/>
                          </a:solidFill>
                          <a:latin typeface="Arial" pitchFamily="34" charset="0"/>
                        </a:defRPr>
                      </a:lvl2pPr>
                      <a:lvl3pPr>
                        <a:spcBef>
                          <a:spcPct val="20000"/>
                        </a:spcBef>
                        <a:defRPr>
                          <a:solidFill>
                            <a:schemeClr val="tx1"/>
                          </a:solidFill>
                          <a:latin typeface="Arial" pitchFamily="34" charset="0"/>
                        </a:defRPr>
                      </a:lvl3pPr>
                      <a:lvl4pPr>
                        <a:spcBef>
                          <a:spcPct val="20000"/>
                        </a:spcBef>
                        <a:defRPr>
                          <a:solidFill>
                            <a:schemeClr val="tx1"/>
                          </a:solidFill>
                          <a:latin typeface="Arial" pitchFamily="34" charset="0"/>
                        </a:defRPr>
                      </a:lvl4pPr>
                      <a:lvl5pPr>
                        <a:spcBef>
                          <a:spcPct val="20000"/>
                        </a:spcBef>
                        <a:defRPr>
                          <a:solidFill>
                            <a:schemeClr val="tx1"/>
                          </a:solidFill>
                          <a:latin typeface="Arial" pitchFamily="34" charset="0"/>
                        </a:defRPr>
                      </a:lvl5pPr>
                      <a:lvl6pPr fontAlgn="base">
                        <a:spcBef>
                          <a:spcPct val="20000"/>
                        </a:spcBef>
                        <a:spcAft>
                          <a:spcPct val="0"/>
                        </a:spcAft>
                        <a:defRPr>
                          <a:solidFill>
                            <a:schemeClr val="tx1"/>
                          </a:solidFill>
                          <a:latin typeface="Arial" pitchFamily="34" charset="0"/>
                        </a:defRPr>
                      </a:lvl6pPr>
                      <a:lvl7pPr fontAlgn="base">
                        <a:spcBef>
                          <a:spcPct val="20000"/>
                        </a:spcBef>
                        <a:spcAft>
                          <a:spcPct val="0"/>
                        </a:spcAft>
                        <a:defRPr>
                          <a:solidFill>
                            <a:schemeClr val="tx1"/>
                          </a:solidFill>
                          <a:latin typeface="Arial" pitchFamily="34" charset="0"/>
                        </a:defRPr>
                      </a:lvl7pPr>
                      <a:lvl8pPr fontAlgn="base">
                        <a:spcBef>
                          <a:spcPct val="20000"/>
                        </a:spcBef>
                        <a:spcAft>
                          <a:spcPct val="0"/>
                        </a:spcAft>
                        <a:defRPr>
                          <a:solidFill>
                            <a:schemeClr val="tx1"/>
                          </a:solidFill>
                          <a:latin typeface="Arial" pitchFamily="34" charset="0"/>
                        </a:defRPr>
                      </a:lvl8pPr>
                      <a:lvl9pPr fontAlgn="base">
                        <a:spcBef>
                          <a:spcPct val="20000"/>
                        </a:spcBef>
                        <a:spcAft>
                          <a:spcPct val="0"/>
                        </a:spcAft>
                        <a:defRPr>
                          <a:solidFill>
                            <a:schemeClr val="tx1"/>
                          </a:solidFill>
                          <a:latin typeface="Arial"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it-IT" altLang="it-IT" sz="1800" b="0" i="0" u="none" strike="noStrike" cap="none" normalizeH="0" baseline="0" dirty="0" smtClean="0">
                        <a:ln>
                          <a:noFill/>
                        </a:ln>
                        <a:solidFill>
                          <a:schemeClr val="tx1"/>
                        </a:solidFill>
                        <a:effectLst/>
                        <a:latin typeface="Arial" pitchFamily="34" charset="0"/>
                      </a:endParaRPr>
                    </a:p>
                  </a:txBody>
                  <a:tcPr marL="0" marR="0" marT="46800" marB="46800"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746125">
                <a:tc>
                  <a:txBody>
                    <a:bodyPr/>
                    <a:lstStyle>
                      <a:lvl1pPr>
                        <a:spcBef>
                          <a:spcPct val="20000"/>
                        </a:spcBef>
                        <a:defRPr>
                          <a:solidFill>
                            <a:schemeClr val="tx1"/>
                          </a:solidFill>
                          <a:latin typeface="Arial" pitchFamily="34" charset="0"/>
                        </a:defRPr>
                      </a:lvl1pPr>
                      <a:lvl2pPr>
                        <a:spcBef>
                          <a:spcPct val="20000"/>
                        </a:spcBef>
                        <a:defRPr>
                          <a:solidFill>
                            <a:schemeClr val="tx1"/>
                          </a:solidFill>
                          <a:latin typeface="Arial" pitchFamily="34" charset="0"/>
                        </a:defRPr>
                      </a:lvl2pPr>
                      <a:lvl3pPr>
                        <a:spcBef>
                          <a:spcPct val="20000"/>
                        </a:spcBef>
                        <a:defRPr>
                          <a:solidFill>
                            <a:schemeClr val="tx1"/>
                          </a:solidFill>
                          <a:latin typeface="Arial" pitchFamily="34" charset="0"/>
                        </a:defRPr>
                      </a:lvl3pPr>
                      <a:lvl4pPr>
                        <a:spcBef>
                          <a:spcPct val="20000"/>
                        </a:spcBef>
                        <a:defRPr>
                          <a:solidFill>
                            <a:schemeClr val="tx1"/>
                          </a:solidFill>
                          <a:latin typeface="Arial" pitchFamily="34" charset="0"/>
                        </a:defRPr>
                      </a:lvl4pPr>
                      <a:lvl5pPr>
                        <a:spcBef>
                          <a:spcPct val="20000"/>
                        </a:spcBef>
                        <a:defRPr>
                          <a:solidFill>
                            <a:schemeClr val="tx1"/>
                          </a:solidFill>
                          <a:latin typeface="Arial" pitchFamily="34" charset="0"/>
                        </a:defRPr>
                      </a:lvl5pPr>
                      <a:lvl6pPr fontAlgn="base">
                        <a:spcBef>
                          <a:spcPct val="20000"/>
                        </a:spcBef>
                        <a:spcAft>
                          <a:spcPct val="0"/>
                        </a:spcAft>
                        <a:defRPr>
                          <a:solidFill>
                            <a:schemeClr val="tx1"/>
                          </a:solidFill>
                          <a:latin typeface="Arial" pitchFamily="34" charset="0"/>
                        </a:defRPr>
                      </a:lvl6pPr>
                      <a:lvl7pPr fontAlgn="base">
                        <a:spcBef>
                          <a:spcPct val="20000"/>
                        </a:spcBef>
                        <a:spcAft>
                          <a:spcPct val="0"/>
                        </a:spcAft>
                        <a:defRPr>
                          <a:solidFill>
                            <a:schemeClr val="tx1"/>
                          </a:solidFill>
                          <a:latin typeface="Arial" pitchFamily="34" charset="0"/>
                        </a:defRPr>
                      </a:lvl7pPr>
                      <a:lvl8pPr fontAlgn="base">
                        <a:spcBef>
                          <a:spcPct val="20000"/>
                        </a:spcBef>
                        <a:spcAft>
                          <a:spcPct val="0"/>
                        </a:spcAft>
                        <a:defRPr>
                          <a:solidFill>
                            <a:schemeClr val="tx1"/>
                          </a:solidFill>
                          <a:latin typeface="Arial" pitchFamily="34" charset="0"/>
                        </a:defRPr>
                      </a:lvl8pPr>
                      <a:lvl9pPr fontAlgn="base">
                        <a:spcBef>
                          <a:spcPct val="20000"/>
                        </a:spcBef>
                        <a:spcAft>
                          <a:spcPct val="0"/>
                        </a:spcAft>
                        <a:defRPr>
                          <a:solidFill>
                            <a:schemeClr val="tx1"/>
                          </a:solidFill>
                          <a:latin typeface="Arial"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it-IT" altLang="it-IT" sz="1700" b="1" i="0" u="none" strike="noStrike" cap="none" normalizeH="0" baseline="0" smtClean="0">
                        <a:ln>
                          <a:noFill/>
                        </a:ln>
                        <a:solidFill>
                          <a:schemeClr val="accent2"/>
                        </a:solidFill>
                        <a:effectLst/>
                        <a:latin typeface="Arial" pitchFamily="34" charset="0"/>
                      </a:endParaRPr>
                    </a:p>
                  </a:txBody>
                  <a:tcPr marL="0" marR="0" marT="46800" marB="46800"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a:solidFill>
                            <a:schemeClr val="tx1"/>
                          </a:solidFill>
                          <a:latin typeface="Arial" pitchFamily="34" charset="0"/>
                        </a:defRPr>
                      </a:lvl1pPr>
                      <a:lvl2pPr>
                        <a:spcBef>
                          <a:spcPct val="20000"/>
                        </a:spcBef>
                        <a:defRPr>
                          <a:solidFill>
                            <a:schemeClr val="tx1"/>
                          </a:solidFill>
                          <a:latin typeface="Arial" pitchFamily="34" charset="0"/>
                        </a:defRPr>
                      </a:lvl2pPr>
                      <a:lvl3pPr>
                        <a:spcBef>
                          <a:spcPct val="20000"/>
                        </a:spcBef>
                        <a:defRPr>
                          <a:solidFill>
                            <a:schemeClr val="tx1"/>
                          </a:solidFill>
                          <a:latin typeface="Arial" pitchFamily="34" charset="0"/>
                        </a:defRPr>
                      </a:lvl3pPr>
                      <a:lvl4pPr>
                        <a:spcBef>
                          <a:spcPct val="20000"/>
                        </a:spcBef>
                        <a:defRPr>
                          <a:solidFill>
                            <a:schemeClr val="tx1"/>
                          </a:solidFill>
                          <a:latin typeface="Arial" pitchFamily="34" charset="0"/>
                        </a:defRPr>
                      </a:lvl4pPr>
                      <a:lvl5pPr>
                        <a:spcBef>
                          <a:spcPct val="20000"/>
                        </a:spcBef>
                        <a:defRPr>
                          <a:solidFill>
                            <a:schemeClr val="tx1"/>
                          </a:solidFill>
                          <a:latin typeface="Arial" pitchFamily="34" charset="0"/>
                        </a:defRPr>
                      </a:lvl5pPr>
                      <a:lvl6pPr fontAlgn="base">
                        <a:spcBef>
                          <a:spcPct val="20000"/>
                        </a:spcBef>
                        <a:spcAft>
                          <a:spcPct val="0"/>
                        </a:spcAft>
                        <a:defRPr>
                          <a:solidFill>
                            <a:schemeClr val="tx1"/>
                          </a:solidFill>
                          <a:latin typeface="Arial" pitchFamily="34" charset="0"/>
                        </a:defRPr>
                      </a:lvl6pPr>
                      <a:lvl7pPr fontAlgn="base">
                        <a:spcBef>
                          <a:spcPct val="20000"/>
                        </a:spcBef>
                        <a:spcAft>
                          <a:spcPct val="0"/>
                        </a:spcAft>
                        <a:defRPr>
                          <a:solidFill>
                            <a:schemeClr val="tx1"/>
                          </a:solidFill>
                          <a:latin typeface="Arial" pitchFamily="34" charset="0"/>
                        </a:defRPr>
                      </a:lvl7pPr>
                      <a:lvl8pPr fontAlgn="base">
                        <a:spcBef>
                          <a:spcPct val="20000"/>
                        </a:spcBef>
                        <a:spcAft>
                          <a:spcPct val="0"/>
                        </a:spcAft>
                        <a:defRPr>
                          <a:solidFill>
                            <a:schemeClr val="tx1"/>
                          </a:solidFill>
                          <a:latin typeface="Arial" pitchFamily="34" charset="0"/>
                        </a:defRPr>
                      </a:lvl8pPr>
                      <a:lvl9pPr fontAlgn="base">
                        <a:spcBef>
                          <a:spcPct val="20000"/>
                        </a:spcBef>
                        <a:spcAft>
                          <a:spcPct val="0"/>
                        </a:spcAft>
                        <a:defRPr>
                          <a:solidFill>
                            <a:schemeClr val="tx1"/>
                          </a:solidFill>
                          <a:latin typeface="Arial"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it-IT" altLang="it-IT" sz="1800" b="0" i="0" u="none" strike="noStrike" cap="none" normalizeH="0" baseline="0" dirty="0" smtClean="0">
                        <a:ln>
                          <a:noFill/>
                        </a:ln>
                        <a:solidFill>
                          <a:schemeClr val="tx1"/>
                        </a:solidFill>
                        <a:effectLst/>
                        <a:latin typeface="Arial" pitchFamily="34" charset="0"/>
                      </a:endParaRPr>
                    </a:p>
                  </a:txBody>
                  <a:tcPr marL="0" marR="0" marT="46800" marB="468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a:solidFill>
                            <a:schemeClr val="tx1"/>
                          </a:solidFill>
                          <a:latin typeface="Arial" pitchFamily="34" charset="0"/>
                        </a:defRPr>
                      </a:lvl1pPr>
                      <a:lvl2pPr>
                        <a:spcBef>
                          <a:spcPct val="20000"/>
                        </a:spcBef>
                        <a:defRPr>
                          <a:solidFill>
                            <a:schemeClr val="tx1"/>
                          </a:solidFill>
                          <a:latin typeface="Arial" pitchFamily="34" charset="0"/>
                        </a:defRPr>
                      </a:lvl2pPr>
                      <a:lvl3pPr>
                        <a:spcBef>
                          <a:spcPct val="20000"/>
                        </a:spcBef>
                        <a:defRPr>
                          <a:solidFill>
                            <a:schemeClr val="tx1"/>
                          </a:solidFill>
                          <a:latin typeface="Arial" pitchFamily="34" charset="0"/>
                        </a:defRPr>
                      </a:lvl3pPr>
                      <a:lvl4pPr>
                        <a:spcBef>
                          <a:spcPct val="20000"/>
                        </a:spcBef>
                        <a:defRPr>
                          <a:solidFill>
                            <a:schemeClr val="tx1"/>
                          </a:solidFill>
                          <a:latin typeface="Arial" pitchFamily="34" charset="0"/>
                        </a:defRPr>
                      </a:lvl4pPr>
                      <a:lvl5pPr>
                        <a:spcBef>
                          <a:spcPct val="20000"/>
                        </a:spcBef>
                        <a:defRPr>
                          <a:solidFill>
                            <a:schemeClr val="tx1"/>
                          </a:solidFill>
                          <a:latin typeface="Arial" pitchFamily="34" charset="0"/>
                        </a:defRPr>
                      </a:lvl5pPr>
                      <a:lvl6pPr fontAlgn="base">
                        <a:spcBef>
                          <a:spcPct val="20000"/>
                        </a:spcBef>
                        <a:spcAft>
                          <a:spcPct val="0"/>
                        </a:spcAft>
                        <a:defRPr>
                          <a:solidFill>
                            <a:schemeClr val="tx1"/>
                          </a:solidFill>
                          <a:latin typeface="Arial" pitchFamily="34" charset="0"/>
                        </a:defRPr>
                      </a:lvl6pPr>
                      <a:lvl7pPr fontAlgn="base">
                        <a:spcBef>
                          <a:spcPct val="20000"/>
                        </a:spcBef>
                        <a:spcAft>
                          <a:spcPct val="0"/>
                        </a:spcAft>
                        <a:defRPr>
                          <a:solidFill>
                            <a:schemeClr val="tx1"/>
                          </a:solidFill>
                          <a:latin typeface="Arial" pitchFamily="34" charset="0"/>
                        </a:defRPr>
                      </a:lvl7pPr>
                      <a:lvl8pPr fontAlgn="base">
                        <a:spcBef>
                          <a:spcPct val="20000"/>
                        </a:spcBef>
                        <a:spcAft>
                          <a:spcPct val="0"/>
                        </a:spcAft>
                        <a:defRPr>
                          <a:solidFill>
                            <a:schemeClr val="tx1"/>
                          </a:solidFill>
                          <a:latin typeface="Arial" pitchFamily="34" charset="0"/>
                        </a:defRPr>
                      </a:lvl8pPr>
                      <a:lvl9pPr fontAlgn="base">
                        <a:spcBef>
                          <a:spcPct val="20000"/>
                        </a:spcBef>
                        <a:spcAft>
                          <a:spcPct val="0"/>
                        </a:spcAft>
                        <a:defRPr>
                          <a:solidFill>
                            <a:schemeClr val="tx1"/>
                          </a:solidFill>
                          <a:latin typeface="Arial"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it-IT" altLang="it-IT" sz="1800" b="0" i="0" u="none" strike="noStrike" cap="none" normalizeH="0" baseline="0" dirty="0" smtClean="0">
                        <a:ln>
                          <a:noFill/>
                        </a:ln>
                        <a:solidFill>
                          <a:schemeClr val="tx1"/>
                        </a:solidFill>
                        <a:effectLst/>
                        <a:latin typeface="Arial" pitchFamily="34" charset="0"/>
                      </a:endParaRPr>
                    </a:p>
                  </a:txBody>
                  <a:tcPr marL="0" marR="0" marT="46800" marB="468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a:solidFill>
                            <a:schemeClr val="tx1"/>
                          </a:solidFill>
                          <a:latin typeface="Arial" pitchFamily="34" charset="0"/>
                        </a:defRPr>
                      </a:lvl1pPr>
                      <a:lvl2pPr>
                        <a:spcBef>
                          <a:spcPct val="20000"/>
                        </a:spcBef>
                        <a:defRPr>
                          <a:solidFill>
                            <a:schemeClr val="tx1"/>
                          </a:solidFill>
                          <a:latin typeface="Arial" pitchFamily="34" charset="0"/>
                        </a:defRPr>
                      </a:lvl2pPr>
                      <a:lvl3pPr>
                        <a:spcBef>
                          <a:spcPct val="20000"/>
                        </a:spcBef>
                        <a:defRPr>
                          <a:solidFill>
                            <a:schemeClr val="tx1"/>
                          </a:solidFill>
                          <a:latin typeface="Arial" pitchFamily="34" charset="0"/>
                        </a:defRPr>
                      </a:lvl3pPr>
                      <a:lvl4pPr>
                        <a:spcBef>
                          <a:spcPct val="20000"/>
                        </a:spcBef>
                        <a:defRPr>
                          <a:solidFill>
                            <a:schemeClr val="tx1"/>
                          </a:solidFill>
                          <a:latin typeface="Arial" pitchFamily="34" charset="0"/>
                        </a:defRPr>
                      </a:lvl4pPr>
                      <a:lvl5pPr>
                        <a:spcBef>
                          <a:spcPct val="20000"/>
                        </a:spcBef>
                        <a:defRPr>
                          <a:solidFill>
                            <a:schemeClr val="tx1"/>
                          </a:solidFill>
                          <a:latin typeface="Arial" pitchFamily="34" charset="0"/>
                        </a:defRPr>
                      </a:lvl5pPr>
                      <a:lvl6pPr fontAlgn="base">
                        <a:spcBef>
                          <a:spcPct val="20000"/>
                        </a:spcBef>
                        <a:spcAft>
                          <a:spcPct val="0"/>
                        </a:spcAft>
                        <a:defRPr>
                          <a:solidFill>
                            <a:schemeClr val="tx1"/>
                          </a:solidFill>
                          <a:latin typeface="Arial" pitchFamily="34" charset="0"/>
                        </a:defRPr>
                      </a:lvl6pPr>
                      <a:lvl7pPr fontAlgn="base">
                        <a:spcBef>
                          <a:spcPct val="20000"/>
                        </a:spcBef>
                        <a:spcAft>
                          <a:spcPct val="0"/>
                        </a:spcAft>
                        <a:defRPr>
                          <a:solidFill>
                            <a:schemeClr val="tx1"/>
                          </a:solidFill>
                          <a:latin typeface="Arial" pitchFamily="34" charset="0"/>
                        </a:defRPr>
                      </a:lvl7pPr>
                      <a:lvl8pPr fontAlgn="base">
                        <a:spcBef>
                          <a:spcPct val="20000"/>
                        </a:spcBef>
                        <a:spcAft>
                          <a:spcPct val="0"/>
                        </a:spcAft>
                        <a:defRPr>
                          <a:solidFill>
                            <a:schemeClr val="tx1"/>
                          </a:solidFill>
                          <a:latin typeface="Arial" pitchFamily="34" charset="0"/>
                        </a:defRPr>
                      </a:lvl8pPr>
                      <a:lvl9pPr fontAlgn="base">
                        <a:spcBef>
                          <a:spcPct val="20000"/>
                        </a:spcBef>
                        <a:spcAft>
                          <a:spcPct val="0"/>
                        </a:spcAft>
                        <a:defRPr>
                          <a:solidFill>
                            <a:schemeClr val="tx1"/>
                          </a:solidFill>
                          <a:latin typeface="Arial"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it-IT" altLang="it-IT" sz="1800" b="0" i="0" u="none" strike="noStrike" cap="none" normalizeH="0" baseline="0" dirty="0" smtClean="0">
                        <a:ln>
                          <a:noFill/>
                        </a:ln>
                        <a:solidFill>
                          <a:schemeClr val="tx1"/>
                        </a:solidFill>
                        <a:effectLst/>
                        <a:latin typeface="Arial" pitchFamily="34" charset="0"/>
                      </a:endParaRPr>
                    </a:p>
                  </a:txBody>
                  <a:tcPr marL="0" marR="0" marT="46800" marB="468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a:solidFill>
                            <a:schemeClr val="tx1"/>
                          </a:solidFill>
                          <a:latin typeface="Arial" pitchFamily="34" charset="0"/>
                        </a:defRPr>
                      </a:lvl1pPr>
                      <a:lvl2pPr>
                        <a:spcBef>
                          <a:spcPct val="20000"/>
                        </a:spcBef>
                        <a:defRPr>
                          <a:solidFill>
                            <a:schemeClr val="tx1"/>
                          </a:solidFill>
                          <a:latin typeface="Arial" pitchFamily="34" charset="0"/>
                        </a:defRPr>
                      </a:lvl2pPr>
                      <a:lvl3pPr>
                        <a:spcBef>
                          <a:spcPct val="20000"/>
                        </a:spcBef>
                        <a:defRPr>
                          <a:solidFill>
                            <a:schemeClr val="tx1"/>
                          </a:solidFill>
                          <a:latin typeface="Arial" pitchFamily="34" charset="0"/>
                        </a:defRPr>
                      </a:lvl3pPr>
                      <a:lvl4pPr>
                        <a:spcBef>
                          <a:spcPct val="20000"/>
                        </a:spcBef>
                        <a:defRPr>
                          <a:solidFill>
                            <a:schemeClr val="tx1"/>
                          </a:solidFill>
                          <a:latin typeface="Arial" pitchFamily="34" charset="0"/>
                        </a:defRPr>
                      </a:lvl4pPr>
                      <a:lvl5pPr>
                        <a:spcBef>
                          <a:spcPct val="20000"/>
                        </a:spcBef>
                        <a:defRPr>
                          <a:solidFill>
                            <a:schemeClr val="tx1"/>
                          </a:solidFill>
                          <a:latin typeface="Arial" pitchFamily="34" charset="0"/>
                        </a:defRPr>
                      </a:lvl5pPr>
                      <a:lvl6pPr fontAlgn="base">
                        <a:spcBef>
                          <a:spcPct val="20000"/>
                        </a:spcBef>
                        <a:spcAft>
                          <a:spcPct val="0"/>
                        </a:spcAft>
                        <a:defRPr>
                          <a:solidFill>
                            <a:schemeClr val="tx1"/>
                          </a:solidFill>
                          <a:latin typeface="Arial" pitchFamily="34" charset="0"/>
                        </a:defRPr>
                      </a:lvl6pPr>
                      <a:lvl7pPr fontAlgn="base">
                        <a:spcBef>
                          <a:spcPct val="20000"/>
                        </a:spcBef>
                        <a:spcAft>
                          <a:spcPct val="0"/>
                        </a:spcAft>
                        <a:defRPr>
                          <a:solidFill>
                            <a:schemeClr val="tx1"/>
                          </a:solidFill>
                          <a:latin typeface="Arial" pitchFamily="34" charset="0"/>
                        </a:defRPr>
                      </a:lvl7pPr>
                      <a:lvl8pPr fontAlgn="base">
                        <a:spcBef>
                          <a:spcPct val="20000"/>
                        </a:spcBef>
                        <a:spcAft>
                          <a:spcPct val="0"/>
                        </a:spcAft>
                        <a:defRPr>
                          <a:solidFill>
                            <a:schemeClr val="tx1"/>
                          </a:solidFill>
                          <a:latin typeface="Arial" pitchFamily="34" charset="0"/>
                        </a:defRPr>
                      </a:lvl8pPr>
                      <a:lvl9pPr fontAlgn="base">
                        <a:spcBef>
                          <a:spcPct val="20000"/>
                        </a:spcBef>
                        <a:spcAft>
                          <a:spcPct val="0"/>
                        </a:spcAft>
                        <a:defRPr>
                          <a:solidFill>
                            <a:schemeClr val="tx1"/>
                          </a:solidFill>
                          <a:latin typeface="Arial"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it-IT" altLang="it-IT" sz="1800" b="0" i="0" u="none" strike="noStrike" cap="none" normalizeH="0" baseline="0" dirty="0" smtClean="0">
                        <a:ln>
                          <a:noFill/>
                        </a:ln>
                        <a:solidFill>
                          <a:schemeClr val="tx1"/>
                        </a:solidFill>
                        <a:effectLst/>
                        <a:latin typeface="Arial" pitchFamily="34" charset="0"/>
                      </a:endParaRPr>
                    </a:p>
                  </a:txBody>
                  <a:tcPr marL="0" marR="0" marT="46800" marB="468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a:solidFill>
                            <a:schemeClr val="tx1"/>
                          </a:solidFill>
                          <a:latin typeface="Arial" pitchFamily="34" charset="0"/>
                        </a:defRPr>
                      </a:lvl1pPr>
                      <a:lvl2pPr>
                        <a:spcBef>
                          <a:spcPct val="20000"/>
                        </a:spcBef>
                        <a:defRPr>
                          <a:solidFill>
                            <a:schemeClr val="tx1"/>
                          </a:solidFill>
                          <a:latin typeface="Arial" pitchFamily="34" charset="0"/>
                        </a:defRPr>
                      </a:lvl2pPr>
                      <a:lvl3pPr>
                        <a:spcBef>
                          <a:spcPct val="20000"/>
                        </a:spcBef>
                        <a:defRPr>
                          <a:solidFill>
                            <a:schemeClr val="tx1"/>
                          </a:solidFill>
                          <a:latin typeface="Arial" pitchFamily="34" charset="0"/>
                        </a:defRPr>
                      </a:lvl3pPr>
                      <a:lvl4pPr>
                        <a:spcBef>
                          <a:spcPct val="20000"/>
                        </a:spcBef>
                        <a:defRPr>
                          <a:solidFill>
                            <a:schemeClr val="tx1"/>
                          </a:solidFill>
                          <a:latin typeface="Arial" pitchFamily="34" charset="0"/>
                        </a:defRPr>
                      </a:lvl4pPr>
                      <a:lvl5pPr>
                        <a:spcBef>
                          <a:spcPct val="20000"/>
                        </a:spcBef>
                        <a:defRPr>
                          <a:solidFill>
                            <a:schemeClr val="tx1"/>
                          </a:solidFill>
                          <a:latin typeface="Arial" pitchFamily="34" charset="0"/>
                        </a:defRPr>
                      </a:lvl5pPr>
                      <a:lvl6pPr fontAlgn="base">
                        <a:spcBef>
                          <a:spcPct val="20000"/>
                        </a:spcBef>
                        <a:spcAft>
                          <a:spcPct val="0"/>
                        </a:spcAft>
                        <a:defRPr>
                          <a:solidFill>
                            <a:schemeClr val="tx1"/>
                          </a:solidFill>
                          <a:latin typeface="Arial" pitchFamily="34" charset="0"/>
                        </a:defRPr>
                      </a:lvl6pPr>
                      <a:lvl7pPr fontAlgn="base">
                        <a:spcBef>
                          <a:spcPct val="20000"/>
                        </a:spcBef>
                        <a:spcAft>
                          <a:spcPct val="0"/>
                        </a:spcAft>
                        <a:defRPr>
                          <a:solidFill>
                            <a:schemeClr val="tx1"/>
                          </a:solidFill>
                          <a:latin typeface="Arial" pitchFamily="34" charset="0"/>
                        </a:defRPr>
                      </a:lvl7pPr>
                      <a:lvl8pPr fontAlgn="base">
                        <a:spcBef>
                          <a:spcPct val="20000"/>
                        </a:spcBef>
                        <a:spcAft>
                          <a:spcPct val="0"/>
                        </a:spcAft>
                        <a:defRPr>
                          <a:solidFill>
                            <a:schemeClr val="tx1"/>
                          </a:solidFill>
                          <a:latin typeface="Arial" pitchFamily="34" charset="0"/>
                        </a:defRPr>
                      </a:lvl8pPr>
                      <a:lvl9pPr fontAlgn="base">
                        <a:spcBef>
                          <a:spcPct val="20000"/>
                        </a:spcBef>
                        <a:spcAft>
                          <a:spcPct val="0"/>
                        </a:spcAft>
                        <a:defRPr>
                          <a:solidFill>
                            <a:schemeClr val="tx1"/>
                          </a:solidFill>
                          <a:latin typeface="Arial"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it-IT" altLang="it-IT" sz="1800" b="0" i="0" u="none" strike="noStrike" cap="none" normalizeH="0" baseline="0" dirty="0" smtClean="0">
                        <a:ln>
                          <a:noFill/>
                        </a:ln>
                        <a:solidFill>
                          <a:schemeClr val="tx1"/>
                        </a:solidFill>
                        <a:effectLst/>
                        <a:latin typeface="Arial" pitchFamily="34" charset="0"/>
                      </a:endParaRPr>
                    </a:p>
                  </a:txBody>
                  <a:tcPr marL="0" marR="0" marT="46800" marB="46800"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747713">
                <a:tc rowSpan="2">
                  <a:txBody>
                    <a:bodyPr/>
                    <a:lstStyle>
                      <a:lvl1pPr>
                        <a:spcBef>
                          <a:spcPct val="20000"/>
                        </a:spcBef>
                        <a:defRPr>
                          <a:solidFill>
                            <a:schemeClr val="tx1"/>
                          </a:solidFill>
                          <a:latin typeface="Arial" pitchFamily="34" charset="0"/>
                        </a:defRPr>
                      </a:lvl1pPr>
                      <a:lvl2pPr>
                        <a:spcBef>
                          <a:spcPct val="20000"/>
                        </a:spcBef>
                        <a:defRPr>
                          <a:solidFill>
                            <a:schemeClr val="tx1"/>
                          </a:solidFill>
                          <a:latin typeface="Arial" pitchFamily="34" charset="0"/>
                        </a:defRPr>
                      </a:lvl2pPr>
                      <a:lvl3pPr>
                        <a:spcBef>
                          <a:spcPct val="20000"/>
                        </a:spcBef>
                        <a:defRPr>
                          <a:solidFill>
                            <a:schemeClr val="tx1"/>
                          </a:solidFill>
                          <a:latin typeface="Arial" pitchFamily="34" charset="0"/>
                        </a:defRPr>
                      </a:lvl3pPr>
                      <a:lvl4pPr>
                        <a:spcBef>
                          <a:spcPct val="20000"/>
                        </a:spcBef>
                        <a:defRPr>
                          <a:solidFill>
                            <a:schemeClr val="tx1"/>
                          </a:solidFill>
                          <a:latin typeface="Arial" pitchFamily="34" charset="0"/>
                        </a:defRPr>
                      </a:lvl4pPr>
                      <a:lvl5pPr>
                        <a:spcBef>
                          <a:spcPct val="20000"/>
                        </a:spcBef>
                        <a:defRPr>
                          <a:solidFill>
                            <a:schemeClr val="tx1"/>
                          </a:solidFill>
                          <a:latin typeface="Arial" pitchFamily="34" charset="0"/>
                        </a:defRPr>
                      </a:lvl5pPr>
                      <a:lvl6pPr fontAlgn="base">
                        <a:spcBef>
                          <a:spcPct val="20000"/>
                        </a:spcBef>
                        <a:spcAft>
                          <a:spcPct val="0"/>
                        </a:spcAft>
                        <a:defRPr>
                          <a:solidFill>
                            <a:schemeClr val="tx1"/>
                          </a:solidFill>
                          <a:latin typeface="Arial" pitchFamily="34" charset="0"/>
                        </a:defRPr>
                      </a:lvl6pPr>
                      <a:lvl7pPr fontAlgn="base">
                        <a:spcBef>
                          <a:spcPct val="20000"/>
                        </a:spcBef>
                        <a:spcAft>
                          <a:spcPct val="0"/>
                        </a:spcAft>
                        <a:defRPr>
                          <a:solidFill>
                            <a:schemeClr val="tx1"/>
                          </a:solidFill>
                          <a:latin typeface="Arial" pitchFamily="34" charset="0"/>
                        </a:defRPr>
                      </a:lvl7pPr>
                      <a:lvl8pPr fontAlgn="base">
                        <a:spcBef>
                          <a:spcPct val="20000"/>
                        </a:spcBef>
                        <a:spcAft>
                          <a:spcPct val="0"/>
                        </a:spcAft>
                        <a:defRPr>
                          <a:solidFill>
                            <a:schemeClr val="tx1"/>
                          </a:solidFill>
                          <a:latin typeface="Arial" pitchFamily="34" charset="0"/>
                        </a:defRPr>
                      </a:lvl8pPr>
                      <a:lvl9pPr fontAlgn="base">
                        <a:spcBef>
                          <a:spcPct val="20000"/>
                        </a:spcBef>
                        <a:spcAft>
                          <a:spcPct val="0"/>
                        </a:spcAft>
                        <a:defRPr>
                          <a:solidFill>
                            <a:schemeClr val="tx1"/>
                          </a:solidFill>
                          <a:latin typeface="Arial"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it-IT" altLang="it-IT" sz="1700" b="1" i="0" u="none" strike="noStrike" cap="none" normalizeH="0" baseline="0" dirty="0" err="1" smtClean="0">
                          <a:ln>
                            <a:noFill/>
                          </a:ln>
                          <a:solidFill>
                            <a:schemeClr val="accent2"/>
                          </a:solidFill>
                          <a:effectLst/>
                          <a:latin typeface="Arial" pitchFamily="34" charset="0"/>
                        </a:rPr>
                        <a:t>Mkt</a:t>
                      </a:r>
                      <a:r>
                        <a:rPr kumimoji="0" lang="it-IT" altLang="it-IT" sz="1700" b="1" i="0" u="none" strike="noStrike" cap="none" normalizeH="0" baseline="0" dirty="0" smtClean="0">
                          <a:ln>
                            <a:noFill/>
                          </a:ln>
                          <a:solidFill>
                            <a:schemeClr val="accent2"/>
                          </a:solidFill>
                          <a:effectLst/>
                          <a:latin typeface="Arial" pitchFamily="34" charset="0"/>
                        </a:rPr>
                        <a:t> (</a:t>
                      </a:r>
                      <a:r>
                        <a:rPr kumimoji="0" lang="it-IT" altLang="it-IT" sz="1700" b="1" i="0" u="none" strike="noStrike" cap="none" normalizeH="0" baseline="0" dirty="0" err="1" smtClean="0">
                          <a:ln>
                            <a:noFill/>
                          </a:ln>
                          <a:solidFill>
                            <a:schemeClr val="accent2"/>
                          </a:solidFill>
                          <a:effectLst/>
                          <a:latin typeface="Arial" pitchFamily="34" charset="0"/>
                        </a:rPr>
                        <a:t>tax</a:t>
                      </a:r>
                      <a:r>
                        <a:rPr kumimoji="0" lang="it-IT" altLang="it-IT" sz="1700" b="1" i="0" u="none" strike="noStrike" cap="none" normalizeH="0" baseline="0" dirty="0" smtClean="0">
                          <a:ln>
                            <a:noFill/>
                          </a:ln>
                          <a:solidFill>
                            <a:schemeClr val="accent2"/>
                          </a:solidFill>
                          <a:effectLst/>
                          <a:latin typeface="Arial" pitchFamily="34" charset="0"/>
                        </a:rPr>
                        <a:t>)</a:t>
                      </a:r>
                    </a:p>
                  </a:txBody>
                  <a:tcPr marL="0" marR="0" marT="46800" marB="46800"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a:solidFill>
                            <a:schemeClr val="tx1"/>
                          </a:solidFill>
                          <a:latin typeface="Arial" pitchFamily="34" charset="0"/>
                        </a:defRPr>
                      </a:lvl1pPr>
                      <a:lvl2pPr>
                        <a:spcBef>
                          <a:spcPct val="20000"/>
                        </a:spcBef>
                        <a:defRPr>
                          <a:solidFill>
                            <a:schemeClr val="tx1"/>
                          </a:solidFill>
                          <a:latin typeface="Arial" pitchFamily="34" charset="0"/>
                        </a:defRPr>
                      </a:lvl2pPr>
                      <a:lvl3pPr>
                        <a:spcBef>
                          <a:spcPct val="20000"/>
                        </a:spcBef>
                        <a:defRPr>
                          <a:solidFill>
                            <a:schemeClr val="tx1"/>
                          </a:solidFill>
                          <a:latin typeface="Arial" pitchFamily="34" charset="0"/>
                        </a:defRPr>
                      </a:lvl3pPr>
                      <a:lvl4pPr>
                        <a:spcBef>
                          <a:spcPct val="20000"/>
                        </a:spcBef>
                        <a:defRPr>
                          <a:solidFill>
                            <a:schemeClr val="tx1"/>
                          </a:solidFill>
                          <a:latin typeface="Arial" pitchFamily="34" charset="0"/>
                        </a:defRPr>
                      </a:lvl4pPr>
                      <a:lvl5pPr>
                        <a:spcBef>
                          <a:spcPct val="20000"/>
                        </a:spcBef>
                        <a:defRPr>
                          <a:solidFill>
                            <a:schemeClr val="tx1"/>
                          </a:solidFill>
                          <a:latin typeface="Arial" pitchFamily="34" charset="0"/>
                        </a:defRPr>
                      </a:lvl5pPr>
                      <a:lvl6pPr fontAlgn="base">
                        <a:spcBef>
                          <a:spcPct val="20000"/>
                        </a:spcBef>
                        <a:spcAft>
                          <a:spcPct val="0"/>
                        </a:spcAft>
                        <a:defRPr>
                          <a:solidFill>
                            <a:schemeClr val="tx1"/>
                          </a:solidFill>
                          <a:latin typeface="Arial" pitchFamily="34" charset="0"/>
                        </a:defRPr>
                      </a:lvl6pPr>
                      <a:lvl7pPr fontAlgn="base">
                        <a:spcBef>
                          <a:spcPct val="20000"/>
                        </a:spcBef>
                        <a:spcAft>
                          <a:spcPct val="0"/>
                        </a:spcAft>
                        <a:defRPr>
                          <a:solidFill>
                            <a:schemeClr val="tx1"/>
                          </a:solidFill>
                          <a:latin typeface="Arial" pitchFamily="34" charset="0"/>
                        </a:defRPr>
                      </a:lvl7pPr>
                      <a:lvl8pPr fontAlgn="base">
                        <a:spcBef>
                          <a:spcPct val="20000"/>
                        </a:spcBef>
                        <a:spcAft>
                          <a:spcPct val="0"/>
                        </a:spcAft>
                        <a:defRPr>
                          <a:solidFill>
                            <a:schemeClr val="tx1"/>
                          </a:solidFill>
                          <a:latin typeface="Arial" pitchFamily="34" charset="0"/>
                        </a:defRPr>
                      </a:lvl8pPr>
                      <a:lvl9pPr fontAlgn="base">
                        <a:spcBef>
                          <a:spcPct val="20000"/>
                        </a:spcBef>
                        <a:spcAft>
                          <a:spcPct val="0"/>
                        </a:spcAft>
                        <a:defRPr>
                          <a:solidFill>
                            <a:schemeClr val="tx1"/>
                          </a:solidFill>
                          <a:latin typeface="Arial"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it-IT" altLang="it-IT" sz="1800" b="0" i="0" u="none" strike="noStrike" cap="none" normalizeH="0" baseline="0" dirty="0" err="1" smtClean="0">
                          <a:ln>
                            <a:noFill/>
                          </a:ln>
                          <a:solidFill>
                            <a:schemeClr val="tx1"/>
                          </a:solidFill>
                          <a:effectLst/>
                          <a:latin typeface="Arial" pitchFamily="34" charset="0"/>
                        </a:rPr>
                        <a:t>Pigou</a:t>
                      </a:r>
                      <a:r>
                        <a:rPr kumimoji="0" lang="it-IT" altLang="it-IT" sz="1800" b="0" i="0" u="none" strike="noStrike" cap="none" normalizeH="0" baseline="0" dirty="0" smtClean="0">
                          <a:ln>
                            <a:noFill/>
                          </a:ln>
                          <a:solidFill>
                            <a:schemeClr val="tx1"/>
                          </a:solidFill>
                          <a:effectLst/>
                          <a:latin typeface="Arial" pitchFamily="34" charset="0"/>
                        </a:rPr>
                        <a:t> </a:t>
                      </a:r>
                      <a:r>
                        <a:rPr kumimoji="0" lang="it-IT" altLang="it-IT" sz="1800" b="0" i="0" u="none" strike="noStrike" cap="none" normalizeH="0" baseline="0" dirty="0" err="1" smtClean="0">
                          <a:ln>
                            <a:noFill/>
                          </a:ln>
                          <a:solidFill>
                            <a:schemeClr val="tx1"/>
                          </a:solidFill>
                          <a:effectLst/>
                          <a:latin typeface="Arial" pitchFamily="34" charset="0"/>
                        </a:rPr>
                        <a:t>tax</a:t>
                      </a:r>
                      <a:endParaRPr kumimoji="0" lang="it-IT" altLang="it-IT" sz="1800" b="0" i="0" u="none" strike="noStrike" cap="none" normalizeH="0" baseline="0" dirty="0" smtClean="0">
                        <a:ln>
                          <a:noFill/>
                        </a:ln>
                        <a:solidFill>
                          <a:schemeClr val="tx1"/>
                        </a:solidFill>
                        <a:effectLst/>
                        <a:latin typeface="Arial" pitchFamily="34" charset="0"/>
                      </a:endParaRPr>
                    </a:p>
                  </a:txBody>
                  <a:tcPr marL="0" marR="0" marT="46800" marB="468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a:solidFill>
                            <a:schemeClr val="tx1"/>
                          </a:solidFill>
                          <a:latin typeface="Arial" pitchFamily="34" charset="0"/>
                        </a:defRPr>
                      </a:lvl1pPr>
                      <a:lvl2pPr>
                        <a:spcBef>
                          <a:spcPct val="20000"/>
                        </a:spcBef>
                        <a:defRPr>
                          <a:solidFill>
                            <a:schemeClr val="tx1"/>
                          </a:solidFill>
                          <a:latin typeface="Arial" pitchFamily="34" charset="0"/>
                        </a:defRPr>
                      </a:lvl2pPr>
                      <a:lvl3pPr>
                        <a:spcBef>
                          <a:spcPct val="20000"/>
                        </a:spcBef>
                        <a:defRPr>
                          <a:solidFill>
                            <a:schemeClr val="tx1"/>
                          </a:solidFill>
                          <a:latin typeface="Arial" pitchFamily="34" charset="0"/>
                        </a:defRPr>
                      </a:lvl3pPr>
                      <a:lvl4pPr>
                        <a:spcBef>
                          <a:spcPct val="20000"/>
                        </a:spcBef>
                        <a:defRPr>
                          <a:solidFill>
                            <a:schemeClr val="tx1"/>
                          </a:solidFill>
                          <a:latin typeface="Arial" pitchFamily="34" charset="0"/>
                        </a:defRPr>
                      </a:lvl4pPr>
                      <a:lvl5pPr>
                        <a:spcBef>
                          <a:spcPct val="20000"/>
                        </a:spcBef>
                        <a:defRPr>
                          <a:solidFill>
                            <a:schemeClr val="tx1"/>
                          </a:solidFill>
                          <a:latin typeface="Arial" pitchFamily="34" charset="0"/>
                        </a:defRPr>
                      </a:lvl5pPr>
                      <a:lvl6pPr fontAlgn="base">
                        <a:spcBef>
                          <a:spcPct val="20000"/>
                        </a:spcBef>
                        <a:spcAft>
                          <a:spcPct val="0"/>
                        </a:spcAft>
                        <a:defRPr>
                          <a:solidFill>
                            <a:schemeClr val="tx1"/>
                          </a:solidFill>
                          <a:latin typeface="Arial" pitchFamily="34" charset="0"/>
                        </a:defRPr>
                      </a:lvl6pPr>
                      <a:lvl7pPr fontAlgn="base">
                        <a:spcBef>
                          <a:spcPct val="20000"/>
                        </a:spcBef>
                        <a:spcAft>
                          <a:spcPct val="0"/>
                        </a:spcAft>
                        <a:defRPr>
                          <a:solidFill>
                            <a:schemeClr val="tx1"/>
                          </a:solidFill>
                          <a:latin typeface="Arial" pitchFamily="34" charset="0"/>
                        </a:defRPr>
                      </a:lvl7pPr>
                      <a:lvl8pPr fontAlgn="base">
                        <a:spcBef>
                          <a:spcPct val="20000"/>
                        </a:spcBef>
                        <a:spcAft>
                          <a:spcPct val="0"/>
                        </a:spcAft>
                        <a:defRPr>
                          <a:solidFill>
                            <a:schemeClr val="tx1"/>
                          </a:solidFill>
                          <a:latin typeface="Arial" pitchFamily="34" charset="0"/>
                        </a:defRPr>
                      </a:lvl8pPr>
                      <a:lvl9pPr fontAlgn="base">
                        <a:spcBef>
                          <a:spcPct val="20000"/>
                        </a:spcBef>
                        <a:spcAft>
                          <a:spcPct val="0"/>
                        </a:spcAft>
                        <a:defRPr>
                          <a:solidFill>
                            <a:schemeClr val="tx1"/>
                          </a:solidFill>
                          <a:latin typeface="Arial"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it-IT" altLang="it-IT" sz="1800" b="0" i="0" u="none" strike="noStrike" cap="none" normalizeH="0" baseline="0" dirty="0" smtClean="0">
                          <a:ln>
                            <a:noFill/>
                          </a:ln>
                          <a:solidFill>
                            <a:schemeClr val="tx1"/>
                          </a:solidFill>
                          <a:effectLst/>
                          <a:latin typeface="Arial" pitchFamily="34" charset="0"/>
                        </a:rPr>
                        <a:t>?</a:t>
                      </a:r>
                    </a:p>
                  </a:txBody>
                  <a:tcPr marL="0" marR="0" marT="46800" marB="468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a:solidFill>
                            <a:schemeClr val="tx1"/>
                          </a:solidFill>
                          <a:latin typeface="Arial" pitchFamily="34" charset="0"/>
                        </a:defRPr>
                      </a:lvl1pPr>
                      <a:lvl2pPr>
                        <a:spcBef>
                          <a:spcPct val="20000"/>
                        </a:spcBef>
                        <a:defRPr>
                          <a:solidFill>
                            <a:schemeClr val="tx1"/>
                          </a:solidFill>
                          <a:latin typeface="Arial" pitchFamily="34" charset="0"/>
                        </a:defRPr>
                      </a:lvl2pPr>
                      <a:lvl3pPr>
                        <a:spcBef>
                          <a:spcPct val="20000"/>
                        </a:spcBef>
                        <a:defRPr>
                          <a:solidFill>
                            <a:schemeClr val="tx1"/>
                          </a:solidFill>
                          <a:latin typeface="Arial" pitchFamily="34" charset="0"/>
                        </a:defRPr>
                      </a:lvl3pPr>
                      <a:lvl4pPr>
                        <a:spcBef>
                          <a:spcPct val="20000"/>
                        </a:spcBef>
                        <a:defRPr>
                          <a:solidFill>
                            <a:schemeClr val="tx1"/>
                          </a:solidFill>
                          <a:latin typeface="Arial" pitchFamily="34" charset="0"/>
                        </a:defRPr>
                      </a:lvl4pPr>
                      <a:lvl5pPr>
                        <a:spcBef>
                          <a:spcPct val="20000"/>
                        </a:spcBef>
                        <a:defRPr>
                          <a:solidFill>
                            <a:schemeClr val="tx1"/>
                          </a:solidFill>
                          <a:latin typeface="Arial" pitchFamily="34" charset="0"/>
                        </a:defRPr>
                      </a:lvl5pPr>
                      <a:lvl6pPr fontAlgn="base">
                        <a:spcBef>
                          <a:spcPct val="20000"/>
                        </a:spcBef>
                        <a:spcAft>
                          <a:spcPct val="0"/>
                        </a:spcAft>
                        <a:defRPr>
                          <a:solidFill>
                            <a:schemeClr val="tx1"/>
                          </a:solidFill>
                          <a:latin typeface="Arial" pitchFamily="34" charset="0"/>
                        </a:defRPr>
                      </a:lvl6pPr>
                      <a:lvl7pPr fontAlgn="base">
                        <a:spcBef>
                          <a:spcPct val="20000"/>
                        </a:spcBef>
                        <a:spcAft>
                          <a:spcPct val="0"/>
                        </a:spcAft>
                        <a:defRPr>
                          <a:solidFill>
                            <a:schemeClr val="tx1"/>
                          </a:solidFill>
                          <a:latin typeface="Arial" pitchFamily="34" charset="0"/>
                        </a:defRPr>
                      </a:lvl7pPr>
                      <a:lvl8pPr fontAlgn="base">
                        <a:spcBef>
                          <a:spcPct val="20000"/>
                        </a:spcBef>
                        <a:spcAft>
                          <a:spcPct val="0"/>
                        </a:spcAft>
                        <a:defRPr>
                          <a:solidFill>
                            <a:schemeClr val="tx1"/>
                          </a:solidFill>
                          <a:latin typeface="Arial" pitchFamily="34" charset="0"/>
                        </a:defRPr>
                      </a:lvl8pPr>
                      <a:lvl9pPr fontAlgn="base">
                        <a:spcBef>
                          <a:spcPct val="20000"/>
                        </a:spcBef>
                        <a:spcAft>
                          <a:spcPct val="0"/>
                        </a:spcAft>
                        <a:defRPr>
                          <a:solidFill>
                            <a:schemeClr val="tx1"/>
                          </a:solidFill>
                          <a:latin typeface="Arial"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it-IT" altLang="it-IT" sz="1800" b="0" i="0" u="none" strike="noStrike" cap="none" normalizeH="0" baseline="0" dirty="0" smtClean="0">
                          <a:ln>
                            <a:noFill/>
                          </a:ln>
                          <a:solidFill>
                            <a:schemeClr val="tx1"/>
                          </a:solidFill>
                          <a:effectLst/>
                          <a:latin typeface="Arial" pitchFamily="34" charset="0"/>
                        </a:rPr>
                        <a:t>+</a:t>
                      </a:r>
                    </a:p>
                  </a:txBody>
                  <a:tcPr marL="0" marR="0" marT="46800" marB="468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a:solidFill>
                            <a:schemeClr val="tx1"/>
                          </a:solidFill>
                          <a:latin typeface="Arial" pitchFamily="34" charset="0"/>
                        </a:defRPr>
                      </a:lvl1pPr>
                      <a:lvl2pPr>
                        <a:spcBef>
                          <a:spcPct val="20000"/>
                        </a:spcBef>
                        <a:defRPr>
                          <a:solidFill>
                            <a:schemeClr val="tx1"/>
                          </a:solidFill>
                          <a:latin typeface="Arial" pitchFamily="34" charset="0"/>
                        </a:defRPr>
                      </a:lvl2pPr>
                      <a:lvl3pPr>
                        <a:spcBef>
                          <a:spcPct val="20000"/>
                        </a:spcBef>
                        <a:defRPr>
                          <a:solidFill>
                            <a:schemeClr val="tx1"/>
                          </a:solidFill>
                          <a:latin typeface="Arial" pitchFamily="34" charset="0"/>
                        </a:defRPr>
                      </a:lvl3pPr>
                      <a:lvl4pPr>
                        <a:spcBef>
                          <a:spcPct val="20000"/>
                        </a:spcBef>
                        <a:defRPr>
                          <a:solidFill>
                            <a:schemeClr val="tx1"/>
                          </a:solidFill>
                          <a:latin typeface="Arial" pitchFamily="34" charset="0"/>
                        </a:defRPr>
                      </a:lvl4pPr>
                      <a:lvl5pPr>
                        <a:spcBef>
                          <a:spcPct val="20000"/>
                        </a:spcBef>
                        <a:defRPr>
                          <a:solidFill>
                            <a:schemeClr val="tx1"/>
                          </a:solidFill>
                          <a:latin typeface="Arial" pitchFamily="34" charset="0"/>
                        </a:defRPr>
                      </a:lvl5pPr>
                      <a:lvl6pPr fontAlgn="base">
                        <a:spcBef>
                          <a:spcPct val="20000"/>
                        </a:spcBef>
                        <a:spcAft>
                          <a:spcPct val="0"/>
                        </a:spcAft>
                        <a:defRPr>
                          <a:solidFill>
                            <a:schemeClr val="tx1"/>
                          </a:solidFill>
                          <a:latin typeface="Arial" pitchFamily="34" charset="0"/>
                        </a:defRPr>
                      </a:lvl6pPr>
                      <a:lvl7pPr fontAlgn="base">
                        <a:spcBef>
                          <a:spcPct val="20000"/>
                        </a:spcBef>
                        <a:spcAft>
                          <a:spcPct val="0"/>
                        </a:spcAft>
                        <a:defRPr>
                          <a:solidFill>
                            <a:schemeClr val="tx1"/>
                          </a:solidFill>
                          <a:latin typeface="Arial" pitchFamily="34" charset="0"/>
                        </a:defRPr>
                      </a:lvl7pPr>
                      <a:lvl8pPr fontAlgn="base">
                        <a:spcBef>
                          <a:spcPct val="20000"/>
                        </a:spcBef>
                        <a:spcAft>
                          <a:spcPct val="0"/>
                        </a:spcAft>
                        <a:defRPr>
                          <a:solidFill>
                            <a:schemeClr val="tx1"/>
                          </a:solidFill>
                          <a:latin typeface="Arial" pitchFamily="34" charset="0"/>
                        </a:defRPr>
                      </a:lvl8pPr>
                      <a:lvl9pPr fontAlgn="base">
                        <a:spcBef>
                          <a:spcPct val="20000"/>
                        </a:spcBef>
                        <a:spcAft>
                          <a:spcPct val="0"/>
                        </a:spcAft>
                        <a:defRPr>
                          <a:solidFill>
                            <a:schemeClr val="tx1"/>
                          </a:solidFill>
                          <a:latin typeface="Arial"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it-IT" altLang="it-IT" sz="1800" b="0" i="0" u="none" strike="noStrike" cap="none" normalizeH="0" baseline="0" dirty="0" smtClean="0">
                          <a:ln>
                            <a:noFill/>
                          </a:ln>
                          <a:solidFill>
                            <a:schemeClr val="tx1"/>
                          </a:solidFill>
                          <a:effectLst/>
                          <a:latin typeface="Arial" pitchFamily="34" charset="0"/>
                        </a:rPr>
                        <a:t>?</a:t>
                      </a:r>
                    </a:p>
                  </a:txBody>
                  <a:tcPr marL="0" marR="0" marT="46800" marB="468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a:solidFill>
                            <a:schemeClr val="tx1"/>
                          </a:solidFill>
                          <a:latin typeface="Arial" pitchFamily="34" charset="0"/>
                        </a:defRPr>
                      </a:lvl1pPr>
                      <a:lvl2pPr>
                        <a:spcBef>
                          <a:spcPct val="20000"/>
                        </a:spcBef>
                        <a:defRPr>
                          <a:solidFill>
                            <a:schemeClr val="tx1"/>
                          </a:solidFill>
                          <a:latin typeface="Arial" pitchFamily="34" charset="0"/>
                        </a:defRPr>
                      </a:lvl2pPr>
                      <a:lvl3pPr>
                        <a:spcBef>
                          <a:spcPct val="20000"/>
                        </a:spcBef>
                        <a:defRPr>
                          <a:solidFill>
                            <a:schemeClr val="tx1"/>
                          </a:solidFill>
                          <a:latin typeface="Arial" pitchFamily="34" charset="0"/>
                        </a:defRPr>
                      </a:lvl3pPr>
                      <a:lvl4pPr>
                        <a:spcBef>
                          <a:spcPct val="20000"/>
                        </a:spcBef>
                        <a:defRPr>
                          <a:solidFill>
                            <a:schemeClr val="tx1"/>
                          </a:solidFill>
                          <a:latin typeface="Arial" pitchFamily="34" charset="0"/>
                        </a:defRPr>
                      </a:lvl4pPr>
                      <a:lvl5pPr>
                        <a:spcBef>
                          <a:spcPct val="20000"/>
                        </a:spcBef>
                        <a:defRPr>
                          <a:solidFill>
                            <a:schemeClr val="tx1"/>
                          </a:solidFill>
                          <a:latin typeface="Arial" pitchFamily="34" charset="0"/>
                        </a:defRPr>
                      </a:lvl5pPr>
                      <a:lvl6pPr fontAlgn="base">
                        <a:spcBef>
                          <a:spcPct val="20000"/>
                        </a:spcBef>
                        <a:spcAft>
                          <a:spcPct val="0"/>
                        </a:spcAft>
                        <a:defRPr>
                          <a:solidFill>
                            <a:schemeClr val="tx1"/>
                          </a:solidFill>
                          <a:latin typeface="Arial" pitchFamily="34" charset="0"/>
                        </a:defRPr>
                      </a:lvl6pPr>
                      <a:lvl7pPr fontAlgn="base">
                        <a:spcBef>
                          <a:spcPct val="20000"/>
                        </a:spcBef>
                        <a:spcAft>
                          <a:spcPct val="0"/>
                        </a:spcAft>
                        <a:defRPr>
                          <a:solidFill>
                            <a:schemeClr val="tx1"/>
                          </a:solidFill>
                          <a:latin typeface="Arial" pitchFamily="34" charset="0"/>
                        </a:defRPr>
                      </a:lvl7pPr>
                      <a:lvl8pPr fontAlgn="base">
                        <a:spcBef>
                          <a:spcPct val="20000"/>
                        </a:spcBef>
                        <a:spcAft>
                          <a:spcPct val="0"/>
                        </a:spcAft>
                        <a:defRPr>
                          <a:solidFill>
                            <a:schemeClr val="tx1"/>
                          </a:solidFill>
                          <a:latin typeface="Arial" pitchFamily="34" charset="0"/>
                        </a:defRPr>
                      </a:lvl8pPr>
                      <a:lvl9pPr fontAlgn="base">
                        <a:spcBef>
                          <a:spcPct val="20000"/>
                        </a:spcBef>
                        <a:spcAft>
                          <a:spcPct val="0"/>
                        </a:spcAft>
                        <a:defRPr>
                          <a:solidFill>
                            <a:schemeClr val="tx1"/>
                          </a:solidFill>
                          <a:latin typeface="Arial"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it-IT" altLang="it-IT" sz="1800" b="0" i="0" u="none" strike="noStrike" cap="none" normalizeH="0" baseline="0" dirty="0" smtClean="0">
                        <a:ln>
                          <a:noFill/>
                        </a:ln>
                        <a:solidFill>
                          <a:schemeClr val="tx1"/>
                        </a:solidFill>
                        <a:effectLst/>
                        <a:latin typeface="Arial" pitchFamily="34" charset="0"/>
                      </a:endParaRPr>
                    </a:p>
                  </a:txBody>
                  <a:tcPr marL="0" marR="0" marT="46800" marB="46800"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749300">
                <a:tc vMerge="1">
                  <a:txBody>
                    <a:bodyPr/>
                    <a:lstStyle/>
                    <a:p>
                      <a:endParaRPr lang="it-IT"/>
                    </a:p>
                  </a:txBody>
                  <a:tcPr/>
                </a:tc>
                <a:tc>
                  <a:txBody>
                    <a:bodyPr/>
                    <a:lstStyle>
                      <a:lvl1pPr>
                        <a:spcBef>
                          <a:spcPct val="20000"/>
                        </a:spcBef>
                        <a:defRPr>
                          <a:solidFill>
                            <a:schemeClr val="tx1"/>
                          </a:solidFill>
                          <a:latin typeface="Arial" pitchFamily="34" charset="0"/>
                        </a:defRPr>
                      </a:lvl1pPr>
                      <a:lvl2pPr>
                        <a:spcBef>
                          <a:spcPct val="20000"/>
                        </a:spcBef>
                        <a:defRPr>
                          <a:solidFill>
                            <a:schemeClr val="tx1"/>
                          </a:solidFill>
                          <a:latin typeface="Arial" pitchFamily="34" charset="0"/>
                        </a:defRPr>
                      </a:lvl2pPr>
                      <a:lvl3pPr>
                        <a:spcBef>
                          <a:spcPct val="20000"/>
                        </a:spcBef>
                        <a:defRPr>
                          <a:solidFill>
                            <a:schemeClr val="tx1"/>
                          </a:solidFill>
                          <a:latin typeface="Arial" pitchFamily="34" charset="0"/>
                        </a:defRPr>
                      </a:lvl3pPr>
                      <a:lvl4pPr>
                        <a:spcBef>
                          <a:spcPct val="20000"/>
                        </a:spcBef>
                        <a:defRPr>
                          <a:solidFill>
                            <a:schemeClr val="tx1"/>
                          </a:solidFill>
                          <a:latin typeface="Arial" pitchFamily="34" charset="0"/>
                        </a:defRPr>
                      </a:lvl4pPr>
                      <a:lvl5pPr>
                        <a:spcBef>
                          <a:spcPct val="20000"/>
                        </a:spcBef>
                        <a:defRPr>
                          <a:solidFill>
                            <a:schemeClr val="tx1"/>
                          </a:solidFill>
                          <a:latin typeface="Arial" pitchFamily="34" charset="0"/>
                        </a:defRPr>
                      </a:lvl5pPr>
                      <a:lvl6pPr fontAlgn="base">
                        <a:spcBef>
                          <a:spcPct val="20000"/>
                        </a:spcBef>
                        <a:spcAft>
                          <a:spcPct val="0"/>
                        </a:spcAft>
                        <a:defRPr>
                          <a:solidFill>
                            <a:schemeClr val="tx1"/>
                          </a:solidFill>
                          <a:latin typeface="Arial" pitchFamily="34" charset="0"/>
                        </a:defRPr>
                      </a:lvl6pPr>
                      <a:lvl7pPr fontAlgn="base">
                        <a:spcBef>
                          <a:spcPct val="20000"/>
                        </a:spcBef>
                        <a:spcAft>
                          <a:spcPct val="0"/>
                        </a:spcAft>
                        <a:defRPr>
                          <a:solidFill>
                            <a:schemeClr val="tx1"/>
                          </a:solidFill>
                          <a:latin typeface="Arial" pitchFamily="34" charset="0"/>
                        </a:defRPr>
                      </a:lvl7pPr>
                      <a:lvl8pPr fontAlgn="base">
                        <a:spcBef>
                          <a:spcPct val="20000"/>
                        </a:spcBef>
                        <a:spcAft>
                          <a:spcPct val="0"/>
                        </a:spcAft>
                        <a:defRPr>
                          <a:solidFill>
                            <a:schemeClr val="tx1"/>
                          </a:solidFill>
                          <a:latin typeface="Arial" pitchFamily="34" charset="0"/>
                        </a:defRPr>
                      </a:lvl8pPr>
                      <a:lvl9pPr fontAlgn="base">
                        <a:spcBef>
                          <a:spcPct val="20000"/>
                        </a:spcBef>
                        <a:spcAft>
                          <a:spcPct val="0"/>
                        </a:spcAft>
                        <a:defRPr>
                          <a:solidFill>
                            <a:schemeClr val="tx1"/>
                          </a:solidFill>
                          <a:latin typeface="Arial"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it-IT" altLang="it-IT" sz="1800" b="0" i="0" u="none" strike="noStrike" cap="none" normalizeH="0" baseline="0" dirty="0" err="1" smtClean="0">
                          <a:ln>
                            <a:noFill/>
                          </a:ln>
                          <a:solidFill>
                            <a:schemeClr val="tx1"/>
                          </a:solidFill>
                          <a:effectLst/>
                          <a:latin typeface="Arial" pitchFamily="34" charset="0"/>
                        </a:rPr>
                        <a:t>subsidy</a:t>
                      </a:r>
                      <a:endParaRPr kumimoji="0" lang="it-IT" altLang="it-IT" sz="1800" b="0" i="0" u="none" strike="noStrike" cap="none" normalizeH="0" baseline="0" dirty="0" smtClean="0">
                        <a:ln>
                          <a:noFill/>
                        </a:ln>
                        <a:solidFill>
                          <a:schemeClr val="tx1"/>
                        </a:solidFill>
                        <a:effectLst/>
                        <a:latin typeface="Arial" pitchFamily="34" charset="0"/>
                      </a:endParaRPr>
                    </a:p>
                  </a:txBody>
                  <a:tcPr marL="0" marR="0" marT="46800" marB="468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a:solidFill>
                            <a:schemeClr val="tx1"/>
                          </a:solidFill>
                          <a:latin typeface="Arial" pitchFamily="34" charset="0"/>
                        </a:defRPr>
                      </a:lvl1pPr>
                      <a:lvl2pPr>
                        <a:spcBef>
                          <a:spcPct val="20000"/>
                        </a:spcBef>
                        <a:defRPr>
                          <a:solidFill>
                            <a:schemeClr val="tx1"/>
                          </a:solidFill>
                          <a:latin typeface="Arial" pitchFamily="34" charset="0"/>
                        </a:defRPr>
                      </a:lvl2pPr>
                      <a:lvl3pPr>
                        <a:spcBef>
                          <a:spcPct val="20000"/>
                        </a:spcBef>
                        <a:defRPr>
                          <a:solidFill>
                            <a:schemeClr val="tx1"/>
                          </a:solidFill>
                          <a:latin typeface="Arial" pitchFamily="34" charset="0"/>
                        </a:defRPr>
                      </a:lvl3pPr>
                      <a:lvl4pPr>
                        <a:spcBef>
                          <a:spcPct val="20000"/>
                        </a:spcBef>
                        <a:defRPr>
                          <a:solidFill>
                            <a:schemeClr val="tx1"/>
                          </a:solidFill>
                          <a:latin typeface="Arial" pitchFamily="34" charset="0"/>
                        </a:defRPr>
                      </a:lvl4pPr>
                      <a:lvl5pPr>
                        <a:spcBef>
                          <a:spcPct val="20000"/>
                        </a:spcBef>
                        <a:defRPr>
                          <a:solidFill>
                            <a:schemeClr val="tx1"/>
                          </a:solidFill>
                          <a:latin typeface="Arial" pitchFamily="34" charset="0"/>
                        </a:defRPr>
                      </a:lvl5pPr>
                      <a:lvl6pPr fontAlgn="base">
                        <a:spcBef>
                          <a:spcPct val="20000"/>
                        </a:spcBef>
                        <a:spcAft>
                          <a:spcPct val="0"/>
                        </a:spcAft>
                        <a:defRPr>
                          <a:solidFill>
                            <a:schemeClr val="tx1"/>
                          </a:solidFill>
                          <a:latin typeface="Arial" pitchFamily="34" charset="0"/>
                        </a:defRPr>
                      </a:lvl6pPr>
                      <a:lvl7pPr fontAlgn="base">
                        <a:spcBef>
                          <a:spcPct val="20000"/>
                        </a:spcBef>
                        <a:spcAft>
                          <a:spcPct val="0"/>
                        </a:spcAft>
                        <a:defRPr>
                          <a:solidFill>
                            <a:schemeClr val="tx1"/>
                          </a:solidFill>
                          <a:latin typeface="Arial" pitchFamily="34" charset="0"/>
                        </a:defRPr>
                      </a:lvl7pPr>
                      <a:lvl8pPr fontAlgn="base">
                        <a:spcBef>
                          <a:spcPct val="20000"/>
                        </a:spcBef>
                        <a:spcAft>
                          <a:spcPct val="0"/>
                        </a:spcAft>
                        <a:defRPr>
                          <a:solidFill>
                            <a:schemeClr val="tx1"/>
                          </a:solidFill>
                          <a:latin typeface="Arial" pitchFamily="34" charset="0"/>
                        </a:defRPr>
                      </a:lvl8pPr>
                      <a:lvl9pPr fontAlgn="base">
                        <a:spcBef>
                          <a:spcPct val="20000"/>
                        </a:spcBef>
                        <a:spcAft>
                          <a:spcPct val="0"/>
                        </a:spcAft>
                        <a:defRPr>
                          <a:solidFill>
                            <a:schemeClr val="tx1"/>
                          </a:solidFill>
                          <a:latin typeface="Arial"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it-IT" altLang="it-IT" sz="1800" b="0" i="0" u="none" strike="noStrike" cap="none" normalizeH="0" baseline="0" smtClean="0">
                          <a:ln>
                            <a:noFill/>
                          </a:ln>
                          <a:solidFill>
                            <a:schemeClr val="tx1"/>
                          </a:solidFill>
                          <a:effectLst/>
                          <a:latin typeface="Arial" pitchFamily="34" charset="0"/>
                          <a:cs typeface="Arial" pitchFamily="34" charset="0"/>
                        </a:rPr>
                        <a:t>–</a:t>
                      </a:r>
                    </a:p>
                  </a:txBody>
                  <a:tcPr marL="0" marR="0" marT="46800" marB="468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a:solidFill>
                            <a:schemeClr val="tx1"/>
                          </a:solidFill>
                          <a:latin typeface="Arial" pitchFamily="34" charset="0"/>
                        </a:defRPr>
                      </a:lvl1pPr>
                      <a:lvl2pPr>
                        <a:spcBef>
                          <a:spcPct val="20000"/>
                        </a:spcBef>
                        <a:defRPr>
                          <a:solidFill>
                            <a:schemeClr val="tx1"/>
                          </a:solidFill>
                          <a:latin typeface="Arial" pitchFamily="34" charset="0"/>
                        </a:defRPr>
                      </a:lvl2pPr>
                      <a:lvl3pPr>
                        <a:spcBef>
                          <a:spcPct val="20000"/>
                        </a:spcBef>
                        <a:defRPr>
                          <a:solidFill>
                            <a:schemeClr val="tx1"/>
                          </a:solidFill>
                          <a:latin typeface="Arial" pitchFamily="34" charset="0"/>
                        </a:defRPr>
                      </a:lvl3pPr>
                      <a:lvl4pPr>
                        <a:spcBef>
                          <a:spcPct val="20000"/>
                        </a:spcBef>
                        <a:defRPr>
                          <a:solidFill>
                            <a:schemeClr val="tx1"/>
                          </a:solidFill>
                          <a:latin typeface="Arial" pitchFamily="34" charset="0"/>
                        </a:defRPr>
                      </a:lvl4pPr>
                      <a:lvl5pPr>
                        <a:spcBef>
                          <a:spcPct val="20000"/>
                        </a:spcBef>
                        <a:defRPr>
                          <a:solidFill>
                            <a:schemeClr val="tx1"/>
                          </a:solidFill>
                          <a:latin typeface="Arial" pitchFamily="34" charset="0"/>
                        </a:defRPr>
                      </a:lvl5pPr>
                      <a:lvl6pPr fontAlgn="base">
                        <a:spcBef>
                          <a:spcPct val="20000"/>
                        </a:spcBef>
                        <a:spcAft>
                          <a:spcPct val="0"/>
                        </a:spcAft>
                        <a:defRPr>
                          <a:solidFill>
                            <a:schemeClr val="tx1"/>
                          </a:solidFill>
                          <a:latin typeface="Arial" pitchFamily="34" charset="0"/>
                        </a:defRPr>
                      </a:lvl6pPr>
                      <a:lvl7pPr fontAlgn="base">
                        <a:spcBef>
                          <a:spcPct val="20000"/>
                        </a:spcBef>
                        <a:spcAft>
                          <a:spcPct val="0"/>
                        </a:spcAft>
                        <a:defRPr>
                          <a:solidFill>
                            <a:schemeClr val="tx1"/>
                          </a:solidFill>
                          <a:latin typeface="Arial" pitchFamily="34" charset="0"/>
                        </a:defRPr>
                      </a:lvl7pPr>
                      <a:lvl8pPr fontAlgn="base">
                        <a:spcBef>
                          <a:spcPct val="20000"/>
                        </a:spcBef>
                        <a:spcAft>
                          <a:spcPct val="0"/>
                        </a:spcAft>
                        <a:defRPr>
                          <a:solidFill>
                            <a:schemeClr val="tx1"/>
                          </a:solidFill>
                          <a:latin typeface="Arial" pitchFamily="34" charset="0"/>
                        </a:defRPr>
                      </a:lvl8pPr>
                      <a:lvl9pPr fontAlgn="base">
                        <a:spcBef>
                          <a:spcPct val="20000"/>
                        </a:spcBef>
                        <a:spcAft>
                          <a:spcPct val="0"/>
                        </a:spcAft>
                        <a:defRPr>
                          <a:solidFill>
                            <a:schemeClr val="tx1"/>
                          </a:solidFill>
                          <a:latin typeface="Arial"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it-IT" altLang="it-IT" sz="1800" b="0" i="0" u="none" strike="noStrike" cap="none" normalizeH="0" baseline="0" dirty="0" smtClean="0">
                          <a:ln>
                            <a:noFill/>
                          </a:ln>
                          <a:solidFill>
                            <a:schemeClr val="tx1"/>
                          </a:solidFill>
                          <a:effectLst/>
                          <a:latin typeface="Arial" pitchFamily="34" charset="0"/>
                          <a:cs typeface="Arial" pitchFamily="34" charset="0"/>
                        </a:rPr>
                        <a:t>Yes, </a:t>
                      </a:r>
                      <a:r>
                        <a:rPr kumimoji="0" lang="it-IT" altLang="it-IT" sz="1800" b="0" i="0" u="none" strike="noStrike" cap="none" normalizeH="0" baseline="0" dirty="0" err="1" smtClean="0">
                          <a:ln>
                            <a:noFill/>
                          </a:ln>
                          <a:solidFill>
                            <a:schemeClr val="tx1"/>
                          </a:solidFill>
                          <a:effectLst/>
                          <a:latin typeface="Arial" pitchFamily="34" charset="0"/>
                          <a:cs typeface="Arial" pitchFamily="34" charset="0"/>
                        </a:rPr>
                        <a:t>but</a:t>
                      </a:r>
                      <a:r>
                        <a:rPr kumimoji="0" lang="it-IT" altLang="it-IT" sz="1800" b="0" i="0" u="none" strike="noStrike" cap="none" normalizeH="0" baseline="0" dirty="0" smtClean="0">
                          <a:ln>
                            <a:noFill/>
                          </a:ln>
                          <a:solidFill>
                            <a:schemeClr val="tx1"/>
                          </a:solidFill>
                          <a:effectLst/>
                          <a:latin typeface="Arial" pitchFamily="34" charset="0"/>
                          <a:cs typeface="Arial" pitchFamily="34" charset="0"/>
                        </a:rPr>
                        <a:t>…</a:t>
                      </a:r>
                    </a:p>
                  </a:txBody>
                  <a:tcPr marL="0" marR="0" marT="46800" marB="468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a:solidFill>
                            <a:schemeClr val="tx1"/>
                          </a:solidFill>
                          <a:latin typeface="Arial" pitchFamily="34" charset="0"/>
                        </a:defRPr>
                      </a:lvl1pPr>
                      <a:lvl2pPr>
                        <a:spcBef>
                          <a:spcPct val="20000"/>
                        </a:spcBef>
                        <a:defRPr>
                          <a:solidFill>
                            <a:schemeClr val="tx1"/>
                          </a:solidFill>
                          <a:latin typeface="Arial" pitchFamily="34" charset="0"/>
                        </a:defRPr>
                      </a:lvl2pPr>
                      <a:lvl3pPr>
                        <a:spcBef>
                          <a:spcPct val="20000"/>
                        </a:spcBef>
                        <a:defRPr>
                          <a:solidFill>
                            <a:schemeClr val="tx1"/>
                          </a:solidFill>
                          <a:latin typeface="Arial" pitchFamily="34" charset="0"/>
                        </a:defRPr>
                      </a:lvl3pPr>
                      <a:lvl4pPr>
                        <a:spcBef>
                          <a:spcPct val="20000"/>
                        </a:spcBef>
                        <a:defRPr>
                          <a:solidFill>
                            <a:schemeClr val="tx1"/>
                          </a:solidFill>
                          <a:latin typeface="Arial" pitchFamily="34" charset="0"/>
                        </a:defRPr>
                      </a:lvl4pPr>
                      <a:lvl5pPr>
                        <a:spcBef>
                          <a:spcPct val="20000"/>
                        </a:spcBef>
                        <a:defRPr>
                          <a:solidFill>
                            <a:schemeClr val="tx1"/>
                          </a:solidFill>
                          <a:latin typeface="Arial" pitchFamily="34" charset="0"/>
                        </a:defRPr>
                      </a:lvl5pPr>
                      <a:lvl6pPr fontAlgn="base">
                        <a:spcBef>
                          <a:spcPct val="20000"/>
                        </a:spcBef>
                        <a:spcAft>
                          <a:spcPct val="0"/>
                        </a:spcAft>
                        <a:defRPr>
                          <a:solidFill>
                            <a:schemeClr val="tx1"/>
                          </a:solidFill>
                          <a:latin typeface="Arial" pitchFamily="34" charset="0"/>
                        </a:defRPr>
                      </a:lvl6pPr>
                      <a:lvl7pPr fontAlgn="base">
                        <a:spcBef>
                          <a:spcPct val="20000"/>
                        </a:spcBef>
                        <a:spcAft>
                          <a:spcPct val="0"/>
                        </a:spcAft>
                        <a:defRPr>
                          <a:solidFill>
                            <a:schemeClr val="tx1"/>
                          </a:solidFill>
                          <a:latin typeface="Arial" pitchFamily="34" charset="0"/>
                        </a:defRPr>
                      </a:lvl7pPr>
                      <a:lvl8pPr fontAlgn="base">
                        <a:spcBef>
                          <a:spcPct val="20000"/>
                        </a:spcBef>
                        <a:spcAft>
                          <a:spcPct val="0"/>
                        </a:spcAft>
                        <a:defRPr>
                          <a:solidFill>
                            <a:schemeClr val="tx1"/>
                          </a:solidFill>
                          <a:latin typeface="Arial" pitchFamily="34" charset="0"/>
                        </a:defRPr>
                      </a:lvl8pPr>
                      <a:lvl9pPr fontAlgn="base">
                        <a:spcBef>
                          <a:spcPct val="20000"/>
                        </a:spcBef>
                        <a:spcAft>
                          <a:spcPct val="0"/>
                        </a:spcAft>
                        <a:defRPr>
                          <a:solidFill>
                            <a:schemeClr val="tx1"/>
                          </a:solidFill>
                          <a:latin typeface="Arial"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it-IT" altLang="it-IT" sz="1800" b="0" i="0" u="none" strike="noStrike" cap="none" normalizeH="0" baseline="0" dirty="0" smtClean="0">
                          <a:ln>
                            <a:noFill/>
                          </a:ln>
                          <a:solidFill>
                            <a:schemeClr val="tx1"/>
                          </a:solidFill>
                          <a:effectLst/>
                          <a:latin typeface="Arial" pitchFamily="34" charset="0"/>
                          <a:cs typeface="Arial" pitchFamily="34" charset="0"/>
                        </a:rPr>
                        <a:t>?</a:t>
                      </a:r>
                    </a:p>
                  </a:txBody>
                  <a:tcPr marL="0" marR="0" marT="46800" marB="468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a:solidFill>
                            <a:schemeClr val="tx1"/>
                          </a:solidFill>
                          <a:latin typeface="Arial" pitchFamily="34" charset="0"/>
                        </a:defRPr>
                      </a:lvl1pPr>
                      <a:lvl2pPr>
                        <a:spcBef>
                          <a:spcPct val="20000"/>
                        </a:spcBef>
                        <a:defRPr>
                          <a:solidFill>
                            <a:schemeClr val="tx1"/>
                          </a:solidFill>
                          <a:latin typeface="Arial" pitchFamily="34" charset="0"/>
                        </a:defRPr>
                      </a:lvl2pPr>
                      <a:lvl3pPr>
                        <a:spcBef>
                          <a:spcPct val="20000"/>
                        </a:spcBef>
                        <a:defRPr>
                          <a:solidFill>
                            <a:schemeClr val="tx1"/>
                          </a:solidFill>
                          <a:latin typeface="Arial" pitchFamily="34" charset="0"/>
                        </a:defRPr>
                      </a:lvl3pPr>
                      <a:lvl4pPr>
                        <a:spcBef>
                          <a:spcPct val="20000"/>
                        </a:spcBef>
                        <a:defRPr>
                          <a:solidFill>
                            <a:schemeClr val="tx1"/>
                          </a:solidFill>
                          <a:latin typeface="Arial" pitchFamily="34" charset="0"/>
                        </a:defRPr>
                      </a:lvl4pPr>
                      <a:lvl5pPr>
                        <a:spcBef>
                          <a:spcPct val="20000"/>
                        </a:spcBef>
                        <a:defRPr>
                          <a:solidFill>
                            <a:schemeClr val="tx1"/>
                          </a:solidFill>
                          <a:latin typeface="Arial" pitchFamily="34" charset="0"/>
                        </a:defRPr>
                      </a:lvl5pPr>
                      <a:lvl6pPr fontAlgn="base">
                        <a:spcBef>
                          <a:spcPct val="20000"/>
                        </a:spcBef>
                        <a:spcAft>
                          <a:spcPct val="0"/>
                        </a:spcAft>
                        <a:defRPr>
                          <a:solidFill>
                            <a:schemeClr val="tx1"/>
                          </a:solidFill>
                          <a:latin typeface="Arial" pitchFamily="34" charset="0"/>
                        </a:defRPr>
                      </a:lvl6pPr>
                      <a:lvl7pPr fontAlgn="base">
                        <a:spcBef>
                          <a:spcPct val="20000"/>
                        </a:spcBef>
                        <a:spcAft>
                          <a:spcPct val="0"/>
                        </a:spcAft>
                        <a:defRPr>
                          <a:solidFill>
                            <a:schemeClr val="tx1"/>
                          </a:solidFill>
                          <a:latin typeface="Arial" pitchFamily="34" charset="0"/>
                        </a:defRPr>
                      </a:lvl7pPr>
                      <a:lvl8pPr fontAlgn="base">
                        <a:spcBef>
                          <a:spcPct val="20000"/>
                        </a:spcBef>
                        <a:spcAft>
                          <a:spcPct val="0"/>
                        </a:spcAft>
                        <a:defRPr>
                          <a:solidFill>
                            <a:schemeClr val="tx1"/>
                          </a:solidFill>
                          <a:latin typeface="Arial" pitchFamily="34" charset="0"/>
                        </a:defRPr>
                      </a:lvl8pPr>
                      <a:lvl9pPr fontAlgn="base">
                        <a:spcBef>
                          <a:spcPct val="20000"/>
                        </a:spcBef>
                        <a:spcAft>
                          <a:spcPct val="0"/>
                        </a:spcAft>
                        <a:defRPr>
                          <a:solidFill>
                            <a:schemeClr val="tx1"/>
                          </a:solidFill>
                          <a:latin typeface="Arial"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it-IT" altLang="it-IT" sz="1800" b="0" i="0" u="none" strike="noStrike" cap="none" normalizeH="0" baseline="0" dirty="0" smtClean="0">
                        <a:ln>
                          <a:noFill/>
                        </a:ln>
                        <a:solidFill>
                          <a:schemeClr val="tx1"/>
                        </a:solidFill>
                        <a:effectLst/>
                        <a:latin typeface="Arial" pitchFamily="34" charset="0"/>
                        <a:cs typeface="Arial" pitchFamily="34" charset="0"/>
                      </a:endParaRPr>
                    </a:p>
                  </a:txBody>
                  <a:tcPr marL="0" marR="0" marT="46800" marB="46800"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747713">
                <a:tc rowSpan="2">
                  <a:txBody>
                    <a:bodyPr/>
                    <a:lstStyle>
                      <a:lvl1pPr>
                        <a:spcBef>
                          <a:spcPct val="20000"/>
                        </a:spcBef>
                        <a:defRPr>
                          <a:solidFill>
                            <a:schemeClr val="tx1"/>
                          </a:solidFill>
                          <a:latin typeface="Arial" pitchFamily="34" charset="0"/>
                        </a:defRPr>
                      </a:lvl1pPr>
                      <a:lvl2pPr>
                        <a:spcBef>
                          <a:spcPct val="20000"/>
                        </a:spcBef>
                        <a:defRPr>
                          <a:solidFill>
                            <a:schemeClr val="tx1"/>
                          </a:solidFill>
                          <a:latin typeface="Arial" pitchFamily="34" charset="0"/>
                        </a:defRPr>
                      </a:lvl2pPr>
                      <a:lvl3pPr>
                        <a:spcBef>
                          <a:spcPct val="20000"/>
                        </a:spcBef>
                        <a:defRPr>
                          <a:solidFill>
                            <a:schemeClr val="tx1"/>
                          </a:solidFill>
                          <a:latin typeface="Arial" pitchFamily="34" charset="0"/>
                        </a:defRPr>
                      </a:lvl3pPr>
                      <a:lvl4pPr>
                        <a:spcBef>
                          <a:spcPct val="20000"/>
                        </a:spcBef>
                        <a:defRPr>
                          <a:solidFill>
                            <a:schemeClr val="tx1"/>
                          </a:solidFill>
                          <a:latin typeface="Arial" pitchFamily="34" charset="0"/>
                        </a:defRPr>
                      </a:lvl4pPr>
                      <a:lvl5pPr>
                        <a:spcBef>
                          <a:spcPct val="20000"/>
                        </a:spcBef>
                        <a:defRPr>
                          <a:solidFill>
                            <a:schemeClr val="tx1"/>
                          </a:solidFill>
                          <a:latin typeface="Arial" pitchFamily="34" charset="0"/>
                        </a:defRPr>
                      </a:lvl5pPr>
                      <a:lvl6pPr fontAlgn="base">
                        <a:spcBef>
                          <a:spcPct val="20000"/>
                        </a:spcBef>
                        <a:spcAft>
                          <a:spcPct val="0"/>
                        </a:spcAft>
                        <a:defRPr>
                          <a:solidFill>
                            <a:schemeClr val="tx1"/>
                          </a:solidFill>
                          <a:latin typeface="Arial" pitchFamily="34" charset="0"/>
                        </a:defRPr>
                      </a:lvl6pPr>
                      <a:lvl7pPr fontAlgn="base">
                        <a:spcBef>
                          <a:spcPct val="20000"/>
                        </a:spcBef>
                        <a:spcAft>
                          <a:spcPct val="0"/>
                        </a:spcAft>
                        <a:defRPr>
                          <a:solidFill>
                            <a:schemeClr val="tx1"/>
                          </a:solidFill>
                          <a:latin typeface="Arial" pitchFamily="34" charset="0"/>
                        </a:defRPr>
                      </a:lvl7pPr>
                      <a:lvl8pPr fontAlgn="base">
                        <a:spcBef>
                          <a:spcPct val="20000"/>
                        </a:spcBef>
                        <a:spcAft>
                          <a:spcPct val="0"/>
                        </a:spcAft>
                        <a:defRPr>
                          <a:solidFill>
                            <a:schemeClr val="tx1"/>
                          </a:solidFill>
                          <a:latin typeface="Arial" pitchFamily="34" charset="0"/>
                        </a:defRPr>
                      </a:lvl8pPr>
                      <a:lvl9pPr fontAlgn="base">
                        <a:spcBef>
                          <a:spcPct val="20000"/>
                        </a:spcBef>
                        <a:spcAft>
                          <a:spcPct val="0"/>
                        </a:spcAft>
                        <a:defRPr>
                          <a:solidFill>
                            <a:schemeClr val="tx1"/>
                          </a:solidFill>
                          <a:latin typeface="Arial"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it-IT" altLang="it-IT" sz="1700" b="1" i="0" u="none" strike="noStrike" cap="none" normalizeH="0" baseline="0" dirty="0" smtClean="0">
                          <a:ln>
                            <a:noFill/>
                          </a:ln>
                          <a:solidFill>
                            <a:schemeClr val="accent2"/>
                          </a:solidFill>
                          <a:effectLst/>
                          <a:latin typeface="Arial" pitchFamily="34" charset="0"/>
                        </a:rPr>
                        <a:t> </a:t>
                      </a:r>
                      <a:r>
                        <a:rPr kumimoji="0" lang="it-IT" altLang="it-IT" sz="1700" b="1" i="0" u="none" strike="noStrike" cap="none" normalizeH="0" baseline="0" dirty="0" err="1" smtClean="0">
                          <a:ln>
                            <a:noFill/>
                          </a:ln>
                          <a:solidFill>
                            <a:schemeClr val="accent2"/>
                          </a:solidFill>
                          <a:effectLst/>
                          <a:latin typeface="Arial" pitchFamily="34" charset="0"/>
                        </a:rPr>
                        <a:t>Mkt</a:t>
                      </a:r>
                      <a:endParaRPr kumimoji="0" lang="it-IT" altLang="it-IT" sz="1700" b="1" i="0" u="none" strike="noStrike" cap="none" normalizeH="0" baseline="0" dirty="0" smtClean="0">
                        <a:ln>
                          <a:noFill/>
                        </a:ln>
                        <a:solidFill>
                          <a:schemeClr val="accent2"/>
                        </a:solidFill>
                        <a:effectLst/>
                        <a:latin typeface="Arial" pitchFamily="34" charset="0"/>
                      </a:endParaRPr>
                    </a:p>
                  </a:txBody>
                  <a:tcPr marL="0" marR="0" marT="46800" marB="46800"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a:solidFill>
                            <a:schemeClr val="tx1"/>
                          </a:solidFill>
                          <a:latin typeface="Arial" pitchFamily="34" charset="0"/>
                        </a:defRPr>
                      </a:lvl1pPr>
                      <a:lvl2pPr>
                        <a:spcBef>
                          <a:spcPct val="20000"/>
                        </a:spcBef>
                        <a:defRPr>
                          <a:solidFill>
                            <a:schemeClr val="tx1"/>
                          </a:solidFill>
                          <a:latin typeface="Arial" pitchFamily="34" charset="0"/>
                        </a:defRPr>
                      </a:lvl2pPr>
                      <a:lvl3pPr>
                        <a:spcBef>
                          <a:spcPct val="20000"/>
                        </a:spcBef>
                        <a:defRPr>
                          <a:solidFill>
                            <a:schemeClr val="tx1"/>
                          </a:solidFill>
                          <a:latin typeface="Arial" pitchFamily="34" charset="0"/>
                        </a:defRPr>
                      </a:lvl3pPr>
                      <a:lvl4pPr>
                        <a:spcBef>
                          <a:spcPct val="20000"/>
                        </a:spcBef>
                        <a:defRPr>
                          <a:solidFill>
                            <a:schemeClr val="tx1"/>
                          </a:solidFill>
                          <a:latin typeface="Arial" pitchFamily="34" charset="0"/>
                        </a:defRPr>
                      </a:lvl4pPr>
                      <a:lvl5pPr>
                        <a:spcBef>
                          <a:spcPct val="20000"/>
                        </a:spcBef>
                        <a:defRPr>
                          <a:solidFill>
                            <a:schemeClr val="tx1"/>
                          </a:solidFill>
                          <a:latin typeface="Arial" pitchFamily="34" charset="0"/>
                        </a:defRPr>
                      </a:lvl5pPr>
                      <a:lvl6pPr fontAlgn="base">
                        <a:spcBef>
                          <a:spcPct val="20000"/>
                        </a:spcBef>
                        <a:spcAft>
                          <a:spcPct val="0"/>
                        </a:spcAft>
                        <a:defRPr>
                          <a:solidFill>
                            <a:schemeClr val="tx1"/>
                          </a:solidFill>
                          <a:latin typeface="Arial" pitchFamily="34" charset="0"/>
                        </a:defRPr>
                      </a:lvl6pPr>
                      <a:lvl7pPr fontAlgn="base">
                        <a:spcBef>
                          <a:spcPct val="20000"/>
                        </a:spcBef>
                        <a:spcAft>
                          <a:spcPct val="0"/>
                        </a:spcAft>
                        <a:defRPr>
                          <a:solidFill>
                            <a:schemeClr val="tx1"/>
                          </a:solidFill>
                          <a:latin typeface="Arial" pitchFamily="34" charset="0"/>
                        </a:defRPr>
                      </a:lvl7pPr>
                      <a:lvl8pPr fontAlgn="base">
                        <a:spcBef>
                          <a:spcPct val="20000"/>
                        </a:spcBef>
                        <a:spcAft>
                          <a:spcPct val="0"/>
                        </a:spcAft>
                        <a:defRPr>
                          <a:solidFill>
                            <a:schemeClr val="tx1"/>
                          </a:solidFill>
                          <a:latin typeface="Arial" pitchFamily="34" charset="0"/>
                        </a:defRPr>
                      </a:lvl8pPr>
                      <a:lvl9pPr fontAlgn="base">
                        <a:spcBef>
                          <a:spcPct val="20000"/>
                        </a:spcBef>
                        <a:spcAft>
                          <a:spcPct val="0"/>
                        </a:spcAft>
                        <a:defRPr>
                          <a:solidFill>
                            <a:schemeClr val="tx1"/>
                          </a:solidFill>
                          <a:latin typeface="Arial"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it-IT" altLang="it-IT" sz="1800" b="0" i="0" u="none" strike="noStrike" cap="none" normalizeH="0" baseline="0" dirty="0" smtClean="0">
                          <a:ln>
                            <a:noFill/>
                          </a:ln>
                          <a:solidFill>
                            <a:schemeClr val="tx1"/>
                          </a:solidFill>
                          <a:effectLst/>
                          <a:latin typeface="Arial" pitchFamily="34" charset="0"/>
                        </a:rPr>
                        <a:t>trading</a:t>
                      </a:r>
                    </a:p>
                  </a:txBody>
                  <a:tcPr marL="0" marR="0" marT="46800" marB="468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a:solidFill>
                            <a:schemeClr val="tx1"/>
                          </a:solidFill>
                          <a:latin typeface="Arial" pitchFamily="34" charset="0"/>
                        </a:defRPr>
                      </a:lvl1pPr>
                      <a:lvl2pPr>
                        <a:spcBef>
                          <a:spcPct val="20000"/>
                        </a:spcBef>
                        <a:defRPr>
                          <a:solidFill>
                            <a:schemeClr val="tx1"/>
                          </a:solidFill>
                          <a:latin typeface="Arial" pitchFamily="34" charset="0"/>
                        </a:defRPr>
                      </a:lvl2pPr>
                      <a:lvl3pPr>
                        <a:spcBef>
                          <a:spcPct val="20000"/>
                        </a:spcBef>
                        <a:defRPr>
                          <a:solidFill>
                            <a:schemeClr val="tx1"/>
                          </a:solidFill>
                          <a:latin typeface="Arial" pitchFamily="34" charset="0"/>
                        </a:defRPr>
                      </a:lvl3pPr>
                      <a:lvl4pPr>
                        <a:spcBef>
                          <a:spcPct val="20000"/>
                        </a:spcBef>
                        <a:defRPr>
                          <a:solidFill>
                            <a:schemeClr val="tx1"/>
                          </a:solidFill>
                          <a:latin typeface="Arial" pitchFamily="34" charset="0"/>
                        </a:defRPr>
                      </a:lvl4pPr>
                      <a:lvl5pPr>
                        <a:spcBef>
                          <a:spcPct val="20000"/>
                        </a:spcBef>
                        <a:defRPr>
                          <a:solidFill>
                            <a:schemeClr val="tx1"/>
                          </a:solidFill>
                          <a:latin typeface="Arial" pitchFamily="34" charset="0"/>
                        </a:defRPr>
                      </a:lvl5pPr>
                      <a:lvl6pPr fontAlgn="base">
                        <a:spcBef>
                          <a:spcPct val="20000"/>
                        </a:spcBef>
                        <a:spcAft>
                          <a:spcPct val="0"/>
                        </a:spcAft>
                        <a:defRPr>
                          <a:solidFill>
                            <a:schemeClr val="tx1"/>
                          </a:solidFill>
                          <a:latin typeface="Arial" pitchFamily="34" charset="0"/>
                        </a:defRPr>
                      </a:lvl6pPr>
                      <a:lvl7pPr fontAlgn="base">
                        <a:spcBef>
                          <a:spcPct val="20000"/>
                        </a:spcBef>
                        <a:spcAft>
                          <a:spcPct val="0"/>
                        </a:spcAft>
                        <a:defRPr>
                          <a:solidFill>
                            <a:schemeClr val="tx1"/>
                          </a:solidFill>
                          <a:latin typeface="Arial" pitchFamily="34" charset="0"/>
                        </a:defRPr>
                      </a:lvl7pPr>
                      <a:lvl8pPr fontAlgn="base">
                        <a:spcBef>
                          <a:spcPct val="20000"/>
                        </a:spcBef>
                        <a:spcAft>
                          <a:spcPct val="0"/>
                        </a:spcAft>
                        <a:defRPr>
                          <a:solidFill>
                            <a:schemeClr val="tx1"/>
                          </a:solidFill>
                          <a:latin typeface="Arial" pitchFamily="34" charset="0"/>
                        </a:defRPr>
                      </a:lvl8pPr>
                      <a:lvl9pPr fontAlgn="base">
                        <a:spcBef>
                          <a:spcPct val="20000"/>
                        </a:spcBef>
                        <a:spcAft>
                          <a:spcPct val="0"/>
                        </a:spcAft>
                        <a:defRPr>
                          <a:solidFill>
                            <a:schemeClr val="tx1"/>
                          </a:solidFill>
                          <a:latin typeface="Arial"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it-IT" altLang="it-IT" sz="1800" b="0" i="0" u="none" strike="noStrike" cap="none" normalizeH="0" baseline="0" smtClean="0">
                          <a:ln>
                            <a:noFill/>
                          </a:ln>
                          <a:solidFill>
                            <a:schemeClr val="tx1"/>
                          </a:solidFill>
                          <a:effectLst/>
                          <a:latin typeface="Arial" pitchFamily="34" charset="0"/>
                        </a:rPr>
                        <a:t>+</a:t>
                      </a:r>
                    </a:p>
                  </a:txBody>
                  <a:tcPr marL="0" marR="0" marT="46800" marB="468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a:solidFill>
                            <a:schemeClr val="tx1"/>
                          </a:solidFill>
                          <a:latin typeface="Arial" pitchFamily="34" charset="0"/>
                        </a:defRPr>
                      </a:lvl1pPr>
                      <a:lvl2pPr>
                        <a:spcBef>
                          <a:spcPct val="20000"/>
                        </a:spcBef>
                        <a:defRPr>
                          <a:solidFill>
                            <a:schemeClr val="tx1"/>
                          </a:solidFill>
                          <a:latin typeface="Arial" pitchFamily="34" charset="0"/>
                        </a:defRPr>
                      </a:lvl2pPr>
                      <a:lvl3pPr>
                        <a:spcBef>
                          <a:spcPct val="20000"/>
                        </a:spcBef>
                        <a:defRPr>
                          <a:solidFill>
                            <a:schemeClr val="tx1"/>
                          </a:solidFill>
                          <a:latin typeface="Arial" pitchFamily="34" charset="0"/>
                        </a:defRPr>
                      </a:lvl3pPr>
                      <a:lvl4pPr>
                        <a:spcBef>
                          <a:spcPct val="20000"/>
                        </a:spcBef>
                        <a:defRPr>
                          <a:solidFill>
                            <a:schemeClr val="tx1"/>
                          </a:solidFill>
                          <a:latin typeface="Arial" pitchFamily="34" charset="0"/>
                        </a:defRPr>
                      </a:lvl4pPr>
                      <a:lvl5pPr>
                        <a:spcBef>
                          <a:spcPct val="20000"/>
                        </a:spcBef>
                        <a:defRPr>
                          <a:solidFill>
                            <a:schemeClr val="tx1"/>
                          </a:solidFill>
                          <a:latin typeface="Arial" pitchFamily="34" charset="0"/>
                        </a:defRPr>
                      </a:lvl5pPr>
                      <a:lvl6pPr fontAlgn="base">
                        <a:spcBef>
                          <a:spcPct val="20000"/>
                        </a:spcBef>
                        <a:spcAft>
                          <a:spcPct val="0"/>
                        </a:spcAft>
                        <a:defRPr>
                          <a:solidFill>
                            <a:schemeClr val="tx1"/>
                          </a:solidFill>
                          <a:latin typeface="Arial" pitchFamily="34" charset="0"/>
                        </a:defRPr>
                      </a:lvl6pPr>
                      <a:lvl7pPr fontAlgn="base">
                        <a:spcBef>
                          <a:spcPct val="20000"/>
                        </a:spcBef>
                        <a:spcAft>
                          <a:spcPct val="0"/>
                        </a:spcAft>
                        <a:defRPr>
                          <a:solidFill>
                            <a:schemeClr val="tx1"/>
                          </a:solidFill>
                          <a:latin typeface="Arial" pitchFamily="34" charset="0"/>
                        </a:defRPr>
                      </a:lvl7pPr>
                      <a:lvl8pPr fontAlgn="base">
                        <a:spcBef>
                          <a:spcPct val="20000"/>
                        </a:spcBef>
                        <a:spcAft>
                          <a:spcPct val="0"/>
                        </a:spcAft>
                        <a:defRPr>
                          <a:solidFill>
                            <a:schemeClr val="tx1"/>
                          </a:solidFill>
                          <a:latin typeface="Arial" pitchFamily="34" charset="0"/>
                        </a:defRPr>
                      </a:lvl8pPr>
                      <a:lvl9pPr fontAlgn="base">
                        <a:spcBef>
                          <a:spcPct val="20000"/>
                        </a:spcBef>
                        <a:spcAft>
                          <a:spcPct val="0"/>
                        </a:spcAft>
                        <a:defRPr>
                          <a:solidFill>
                            <a:schemeClr val="tx1"/>
                          </a:solidFill>
                          <a:latin typeface="Arial"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it-IT" altLang="it-IT" sz="1800" b="0" i="0" u="none" strike="noStrike" cap="none" normalizeH="0" baseline="0" smtClean="0">
                          <a:ln>
                            <a:noFill/>
                          </a:ln>
                          <a:solidFill>
                            <a:schemeClr val="tx1"/>
                          </a:solidFill>
                          <a:effectLst/>
                          <a:latin typeface="Arial" pitchFamily="34" charset="0"/>
                        </a:rPr>
                        <a:t>+</a:t>
                      </a:r>
                    </a:p>
                  </a:txBody>
                  <a:tcPr marL="0" marR="0" marT="46800" marB="468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a:solidFill>
                            <a:schemeClr val="tx1"/>
                          </a:solidFill>
                          <a:latin typeface="Arial" pitchFamily="34" charset="0"/>
                        </a:defRPr>
                      </a:lvl1pPr>
                      <a:lvl2pPr>
                        <a:spcBef>
                          <a:spcPct val="20000"/>
                        </a:spcBef>
                        <a:defRPr>
                          <a:solidFill>
                            <a:schemeClr val="tx1"/>
                          </a:solidFill>
                          <a:latin typeface="Arial" pitchFamily="34" charset="0"/>
                        </a:defRPr>
                      </a:lvl2pPr>
                      <a:lvl3pPr>
                        <a:spcBef>
                          <a:spcPct val="20000"/>
                        </a:spcBef>
                        <a:defRPr>
                          <a:solidFill>
                            <a:schemeClr val="tx1"/>
                          </a:solidFill>
                          <a:latin typeface="Arial" pitchFamily="34" charset="0"/>
                        </a:defRPr>
                      </a:lvl3pPr>
                      <a:lvl4pPr>
                        <a:spcBef>
                          <a:spcPct val="20000"/>
                        </a:spcBef>
                        <a:defRPr>
                          <a:solidFill>
                            <a:schemeClr val="tx1"/>
                          </a:solidFill>
                          <a:latin typeface="Arial" pitchFamily="34" charset="0"/>
                        </a:defRPr>
                      </a:lvl4pPr>
                      <a:lvl5pPr>
                        <a:spcBef>
                          <a:spcPct val="20000"/>
                        </a:spcBef>
                        <a:defRPr>
                          <a:solidFill>
                            <a:schemeClr val="tx1"/>
                          </a:solidFill>
                          <a:latin typeface="Arial" pitchFamily="34" charset="0"/>
                        </a:defRPr>
                      </a:lvl5pPr>
                      <a:lvl6pPr fontAlgn="base">
                        <a:spcBef>
                          <a:spcPct val="20000"/>
                        </a:spcBef>
                        <a:spcAft>
                          <a:spcPct val="0"/>
                        </a:spcAft>
                        <a:defRPr>
                          <a:solidFill>
                            <a:schemeClr val="tx1"/>
                          </a:solidFill>
                          <a:latin typeface="Arial" pitchFamily="34" charset="0"/>
                        </a:defRPr>
                      </a:lvl6pPr>
                      <a:lvl7pPr fontAlgn="base">
                        <a:spcBef>
                          <a:spcPct val="20000"/>
                        </a:spcBef>
                        <a:spcAft>
                          <a:spcPct val="0"/>
                        </a:spcAft>
                        <a:defRPr>
                          <a:solidFill>
                            <a:schemeClr val="tx1"/>
                          </a:solidFill>
                          <a:latin typeface="Arial" pitchFamily="34" charset="0"/>
                        </a:defRPr>
                      </a:lvl7pPr>
                      <a:lvl8pPr fontAlgn="base">
                        <a:spcBef>
                          <a:spcPct val="20000"/>
                        </a:spcBef>
                        <a:spcAft>
                          <a:spcPct val="0"/>
                        </a:spcAft>
                        <a:defRPr>
                          <a:solidFill>
                            <a:schemeClr val="tx1"/>
                          </a:solidFill>
                          <a:latin typeface="Arial" pitchFamily="34" charset="0"/>
                        </a:defRPr>
                      </a:lvl8pPr>
                      <a:lvl9pPr fontAlgn="base">
                        <a:spcBef>
                          <a:spcPct val="20000"/>
                        </a:spcBef>
                        <a:spcAft>
                          <a:spcPct val="0"/>
                        </a:spcAft>
                        <a:defRPr>
                          <a:solidFill>
                            <a:schemeClr val="tx1"/>
                          </a:solidFill>
                          <a:latin typeface="Arial"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it-IT" altLang="it-IT" sz="1800" b="0" i="0" u="none" strike="noStrike" cap="none" normalizeH="0" baseline="0" dirty="0" smtClean="0">
                          <a:ln>
                            <a:noFill/>
                          </a:ln>
                          <a:solidFill>
                            <a:schemeClr val="tx1"/>
                          </a:solidFill>
                          <a:effectLst/>
                          <a:latin typeface="Arial" pitchFamily="34" charset="0"/>
                        </a:rPr>
                        <a:t>?</a:t>
                      </a:r>
                    </a:p>
                  </a:txBody>
                  <a:tcPr marL="0" marR="0" marT="46800" marB="468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a:solidFill>
                            <a:schemeClr val="tx1"/>
                          </a:solidFill>
                          <a:latin typeface="Arial" pitchFamily="34" charset="0"/>
                        </a:defRPr>
                      </a:lvl1pPr>
                      <a:lvl2pPr>
                        <a:spcBef>
                          <a:spcPct val="20000"/>
                        </a:spcBef>
                        <a:defRPr>
                          <a:solidFill>
                            <a:schemeClr val="tx1"/>
                          </a:solidFill>
                          <a:latin typeface="Arial" pitchFamily="34" charset="0"/>
                        </a:defRPr>
                      </a:lvl2pPr>
                      <a:lvl3pPr>
                        <a:spcBef>
                          <a:spcPct val="20000"/>
                        </a:spcBef>
                        <a:defRPr>
                          <a:solidFill>
                            <a:schemeClr val="tx1"/>
                          </a:solidFill>
                          <a:latin typeface="Arial" pitchFamily="34" charset="0"/>
                        </a:defRPr>
                      </a:lvl3pPr>
                      <a:lvl4pPr>
                        <a:spcBef>
                          <a:spcPct val="20000"/>
                        </a:spcBef>
                        <a:defRPr>
                          <a:solidFill>
                            <a:schemeClr val="tx1"/>
                          </a:solidFill>
                          <a:latin typeface="Arial" pitchFamily="34" charset="0"/>
                        </a:defRPr>
                      </a:lvl4pPr>
                      <a:lvl5pPr>
                        <a:spcBef>
                          <a:spcPct val="20000"/>
                        </a:spcBef>
                        <a:defRPr>
                          <a:solidFill>
                            <a:schemeClr val="tx1"/>
                          </a:solidFill>
                          <a:latin typeface="Arial" pitchFamily="34" charset="0"/>
                        </a:defRPr>
                      </a:lvl5pPr>
                      <a:lvl6pPr fontAlgn="base">
                        <a:spcBef>
                          <a:spcPct val="20000"/>
                        </a:spcBef>
                        <a:spcAft>
                          <a:spcPct val="0"/>
                        </a:spcAft>
                        <a:defRPr>
                          <a:solidFill>
                            <a:schemeClr val="tx1"/>
                          </a:solidFill>
                          <a:latin typeface="Arial" pitchFamily="34" charset="0"/>
                        </a:defRPr>
                      </a:lvl6pPr>
                      <a:lvl7pPr fontAlgn="base">
                        <a:spcBef>
                          <a:spcPct val="20000"/>
                        </a:spcBef>
                        <a:spcAft>
                          <a:spcPct val="0"/>
                        </a:spcAft>
                        <a:defRPr>
                          <a:solidFill>
                            <a:schemeClr val="tx1"/>
                          </a:solidFill>
                          <a:latin typeface="Arial" pitchFamily="34" charset="0"/>
                        </a:defRPr>
                      </a:lvl7pPr>
                      <a:lvl8pPr fontAlgn="base">
                        <a:spcBef>
                          <a:spcPct val="20000"/>
                        </a:spcBef>
                        <a:spcAft>
                          <a:spcPct val="0"/>
                        </a:spcAft>
                        <a:defRPr>
                          <a:solidFill>
                            <a:schemeClr val="tx1"/>
                          </a:solidFill>
                          <a:latin typeface="Arial" pitchFamily="34" charset="0"/>
                        </a:defRPr>
                      </a:lvl8pPr>
                      <a:lvl9pPr fontAlgn="base">
                        <a:spcBef>
                          <a:spcPct val="20000"/>
                        </a:spcBef>
                        <a:spcAft>
                          <a:spcPct val="0"/>
                        </a:spcAft>
                        <a:defRPr>
                          <a:solidFill>
                            <a:schemeClr val="tx1"/>
                          </a:solidFill>
                          <a:latin typeface="Arial"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it-IT" altLang="it-IT" sz="1800" b="0" i="0" u="none" strike="noStrike" cap="none" normalizeH="0" baseline="0" dirty="0" smtClean="0">
                        <a:ln>
                          <a:noFill/>
                        </a:ln>
                        <a:solidFill>
                          <a:schemeClr val="tx1"/>
                        </a:solidFill>
                        <a:effectLst/>
                        <a:latin typeface="Arial" pitchFamily="34" charset="0"/>
                        <a:cs typeface="Arial" pitchFamily="34" charset="0"/>
                      </a:endParaRPr>
                    </a:p>
                  </a:txBody>
                  <a:tcPr marL="0" marR="0" marT="46800" marB="46800"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746125">
                <a:tc vMerge="1">
                  <a:txBody>
                    <a:bodyPr/>
                    <a:lstStyle/>
                    <a:p>
                      <a:endParaRPr lang="it-IT"/>
                    </a:p>
                  </a:txBody>
                  <a:tcPr/>
                </a:tc>
                <a:tc>
                  <a:txBody>
                    <a:bodyPr/>
                    <a:lstStyle>
                      <a:lvl1pPr>
                        <a:spcBef>
                          <a:spcPct val="20000"/>
                        </a:spcBef>
                        <a:defRPr>
                          <a:solidFill>
                            <a:schemeClr val="tx1"/>
                          </a:solidFill>
                          <a:latin typeface="Arial" pitchFamily="34" charset="0"/>
                        </a:defRPr>
                      </a:lvl1pPr>
                      <a:lvl2pPr>
                        <a:spcBef>
                          <a:spcPct val="20000"/>
                        </a:spcBef>
                        <a:defRPr>
                          <a:solidFill>
                            <a:schemeClr val="tx1"/>
                          </a:solidFill>
                          <a:latin typeface="Arial" pitchFamily="34" charset="0"/>
                        </a:defRPr>
                      </a:lvl2pPr>
                      <a:lvl3pPr>
                        <a:spcBef>
                          <a:spcPct val="20000"/>
                        </a:spcBef>
                        <a:defRPr>
                          <a:solidFill>
                            <a:schemeClr val="tx1"/>
                          </a:solidFill>
                          <a:latin typeface="Arial" pitchFamily="34" charset="0"/>
                        </a:defRPr>
                      </a:lvl3pPr>
                      <a:lvl4pPr>
                        <a:spcBef>
                          <a:spcPct val="20000"/>
                        </a:spcBef>
                        <a:defRPr>
                          <a:solidFill>
                            <a:schemeClr val="tx1"/>
                          </a:solidFill>
                          <a:latin typeface="Arial" pitchFamily="34" charset="0"/>
                        </a:defRPr>
                      </a:lvl4pPr>
                      <a:lvl5pPr>
                        <a:spcBef>
                          <a:spcPct val="20000"/>
                        </a:spcBef>
                        <a:defRPr>
                          <a:solidFill>
                            <a:schemeClr val="tx1"/>
                          </a:solidFill>
                          <a:latin typeface="Arial" pitchFamily="34" charset="0"/>
                        </a:defRPr>
                      </a:lvl5pPr>
                      <a:lvl6pPr fontAlgn="base">
                        <a:spcBef>
                          <a:spcPct val="20000"/>
                        </a:spcBef>
                        <a:spcAft>
                          <a:spcPct val="0"/>
                        </a:spcAft>
                        <a:defRPr>
                          <a:solidFill>
                            <a:schemeClr val="tx1"/>
                          </a:solidFill>
                          <a:latin typeface="Arial" pitchFamily="34" charset="0"/>
                        </a:defRPr>
                      </a:lvl6pPr>
                      <a:lvl7pPr fontAlgn="base">
                        <a:spcBef>
                          <a:spcPct val="20000"/>
                        </a:spcBef>
                        <a:spcAft>
                          <a:spcPct val="0"/>
                        </a:spcAft>
                        <a:defRPr>
                          <a:solidFill>
                            <a:schemeClr val="tx1"/>
                          </a:solidFill>
                          <a:latin typeface="Arial" pitchFamily="34" charset="0"/>
                        </a:defRPr>
                      </a:lvl7pPr>
                      <a:lvl8pPr fontAlgn="base">
                        <a:spcBef>
                          <a:spcPct val="20000"/>
                        </a:spcBef>
                        <a:spcAft>
                          <a:spcPct val="0"/>
                        </a:spcAft>
                        <a:defRPr>
                          <a:solidFill>
                            <a:schemeClr val="tx1"/>
                          </a:solidFill>
                          <a:latin typeface="Arial" pitchFamily="34" charset="0"/>
                        </a:defRPr>
                      </a:lvl8pPr>
                      <a:lvl9pPr fontAlgn="base">
                        <a:spcBef>
                          <a:spcPct val="20000"/>
                        </a:spcBef>
                        <a:spcAft>
                          <a:spcPct val="0"/>
                        </a:spcAft>
                        <a:defRPr>
                          <a:solidFill>
                            <a:schemeClr val="tx1"/>
                          </a:solidFill>
                          <a:latin typeface="Arial"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it-IT" altLang="it-IT" sz="1800" b="0" i="0" u="none" strike="noStrike" cap="none" normalizeH="0" baseline="0" dirty="0" smtClean="0">
                        <a:ln>
                          <a:noFill/>
                        </a:ln>
                        <a:solidFill>
                          <a:schemeClr val="tx1"/>
                        </a:solidFill>
                        <a:effectLst/>
                        <a:latin typeface="Arial" pitchFamily="34" charset="0"/>
                      </a:endParaRPr>
                    </a:p>
                  </a:txBody>
                  <a:tcPr marL="0" marR="0" marT="46800" marB="468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a:solidFill>
                            <a:schemeClr val="tx1"/>
                          </a:solidFill>
                          <a:latin typeface="Arial" pitchFamily="34" charset="0"/>
                        </a:defRPr>
                      </a:lvl1pPr>
                      <a:lvl2pPr>
                        <a:spcBef>
                          <a:spcPct val="20000"/>
                        </a:spcBef>
                        <a:defRPr>
                          <a:solidFill>
                            <a:schemeClr val="tx1"/>
                          </a:solidFill>
                          <a:latin typeface="Arial" pitchFamily="34" charset="0"/>
                        </a:defRPr>
                      </a:lvl2pPr>
                      <a:lvl3pPr>
                        <a:spcBef>
                          <a:spcPct val="20000"/>
                        </a:spcBef>
                        <a:defRPr>
                          <a:solidFill>
                            <a:schemeClr val="tx1"/>
                          </a:solidFill>
                          <a:latin typeface="Arial" pitchFamily="34" charset="0"/>
                        </a:defRPr>
                      </a:lvl3pPr>
                      <a:lvl4pPr>
                        <a:spcBef>
                          <a:spcPct val="20000"/>
                        </a:spcBef>
                        <a:defRPr>
                          <a:solidFill>
                            <a:schemeClr val="tx1"/>
                          </a:solidFill>
                          <a:latin typeface="Arial" pitchFamily="34" charset="0"/>
                        </a:defRPr>
                      </a:lvl4pPr>
                      <a:lvl5pPr>
                        <a:spcBef>
                          <a:spcPct val="20000"/>
                        </a:spcBef>
                        <a:defRPr>
                          <a:solidFill>
                            <a:schemeClr val="tx1"/>
                          </a:solidFill>
                          <a:latin typeface="Arial" pitchFamily="34" charset="0"/>
                        </a:defRPr>
                      </a:lvl5pPr>
                      <a:lvl6pPr fontAlgn="base">
                        <a:spcBef>
                          <a:spcPct val="20000"/>
                        </a:spcBef>
                        <a:spcAft>
                          <a:spcPct val="0"/>
                        </a:spcAft>
                        <a:defRPr>
                          <a:solidFill>
                            <a:schemeClr val="tx1"/>
                          </a:solidFill>
                          <a:latin typeface="Arial" pitchFamily="34" charset="0"/>
                        </a:defRPr>
                      </a:lvl6pPr>
                      <a:lvl7pPr fontAlgn="base">
                        <a:spcBef>
                          <a:spcPct val="20000"/>
                        </a:spcBef>
                        <a:spcAft>
                          <a:spcPct val="0"/>
                        </a:spcAft>
                        <a:defRPr>
                          <a:solidFill>
                            <a:schemeClr val="tx1"/>
                          </a:solidFill>
                          <a:latin typeface="Arial" pitchFamily="34" charset="0"/>
                        </a:defRPr>
                      </a:lvl7pPr>
                      <a:lvl8pPr fontAlgn="base">
                        <a:spcBef>
                          <a:spcPct val="20000"/>
                        </a:spcBef>
                        <a:spcAft>
                          <a:spcPct val="0"/>
                        </a:spcAft>
                        <a:defRPr>
                          <a:solidFill>
                            <a:schemeClr val="tx1"/>
                          </a:solidFill>
                          <a:latin typeface="Arial" pitchFamily="34" charset="0"/>
                        </a:defRPr>
                      </a:lvl8pPr>
                      <a:lvl9pPr fontAlgn="base">
                        <a:spcBef>
                          <a:spcPct val="20000"/>
                        </a:spcBef>
                        <a:spcAft>
                          <a:spcPct val="0"/>
                        </a:spcAft>
                        <a:defRPr>
                          <a:solidFill>
                            <a:schemeClr val="tx1"/>
                          </a:solidFill>
                          <a:latin typeface="Arial"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it-IT" altLang="it-IT" sz="1800" b="0" i="0" u="none" strike="noStrike" cap="none" normalizeH="0" baseline="0" dirty="0" smtClean="0">
                        <a:ln>
                          <a:noFill/>
                        </a:ln>
                        <a:solidFill>
                          <a:schemeClr val="tx1"/>
                        </a:solidFill>
                        <a:effectLst/>
                        <a:latin typeface="Arial" pitchFamily="34" charset="0"/>
                        <a:cs typeface="Arial" pitchFamily="34" charset="0"/>
                      </a:endParaRPr>
                    </a:p>
                  </a:txBody>
                  <a:tcPr marL="0" marR="0" marT="46800" marB="468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a:solidFill>
                            <a:schemeClr val="tx1"/>
                          </a:solidFill>
                          <a:latin typeface="Arial" pitchFamily="34" charset="0"/>
                        </a:defRPr>
                      </a:lvl1pPr>
                      <a:lvl2pPr>
                        <a:spcBef>
                          <a:spcPct val="20000"/>
                        </a:spcBef>
                        <a:defRPr>
                          <a:solidFill>
                            <a:schemeClr val="tx1"/>
                          </a:solidFill>
                          <a:latin typeface="Arial" pitchFamily="34" charset="0"/>
                        </a:defRPr>
                      </a:lvl2pPr>
                      <a:lvl3pPr>
                        <a:spcBef>
                          <a:spcPct val="20000"/>
                        </a:spcBef>
                        <a:defRPr>
                          <a:solidFill>
                            <a:schemeClr val="tx1"/>
                          </a:solidFill>
                          <a:latin typeface="Arial" pitchFamily="34" charset="0"/>
                        </a:defRPr>
                      </a:lvl3pPr>
                      <a:lvl4pPr>
                        <a:spcBef>
                          <a:spcPct val="20000"/>
                        </a:spcBef>
                        <a:defRPr>
                          <a:solidFill>
                            <a:schemeClr val="tx1"/>
                          </a:solidFill>
                          <a:latin typeface="Arial" pitchFamily="34" charset="0"/>
                        </a:defRPr>
                      </a:lvl4pPr>
                      <a:lvl5pPr>
                        <a:spcBef>
                          <a:spcPct val="20000"/>
                        </a:spcBef>
                        <a:defRPr>
                          <a:solidFill>
                            <a:schemeClr val="tx1"/>
                          </a:solidFill>
                          <a:latin typeface="Arial" pitchFamily="34" charset="0"/>
                        </a:defRPr>
                      </a:lvl5pPr>
                      <a:lvl6pPr fontAlgn="base">
                        <a:spcBef>
                          <a:spcPct val="20000"/>
                        </a:spcBef>
                        <a:spcAft>
                          <a:spcPct val="0"/>
                        </a:spcAft>
                        <a:defRPr>
                          <a:solidFill>
                            <a:schemeClr val="tx1"/>
                          </a:solidFill>
                          <a:latin typeface="Arial" pitchFamily="34" charset="0"/>
                        </a:defRPr>
                      </a:lvl6pPr>
                      <a:lvl7pPr fontAlgn="base">
                        <a:spcBef>
                          <a:spcPct val="20000"/>
                        </a:spcBef>
                        <a:spcAft>
                          <a:spcPct val="0"/>
                        </a:spcAft>
                        <a:defRPr>
                          <a:solidFill>
                            <a:schemeClr val="tx1"/>
                          </a:solidFill>
                          <a:latin typeface="Arial" pitchFamily="34" charset="0"/>
                        </a:defRPr>
                      </a:lvl7pPr>
                      <a:lvl8pPr fontAlgn="base">
                        <a:spcBef>
                          <a:spcPct val="20000"/>
                        </a:spcBef>
                        <a:spcAft>
                          <a:spcPct val="0"/>
                        </a:spcAft>
                        <a:defRPr>
                          <a:solidFill>
                            <a:schemeClr val="tx1"/>
                          </a:solidFill>
                          <a:latin typeface="Arial" pitchFamily="34" charset="0"/>
                        </a:defRPr>
                      </a:lvl8pPr>
                      <a:lvl9pPr fontAlgn="base">
                        <a:spcBef>
                          <a:spcPct val="20000"/>
                        </a:spcBef>
                        <a:spcAft>
                          <a:spcPct val="0"/>
                        </a:spcAft>
                        <a:defRPr>
                          <a:solidFill>
                            <a:schemeClr val="tx1"/>
                          </a:solidFill>
                          <a:latin typeface="Arial"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it-IT" altLang="it-IT" sz="1800" b="0" i="0" u="none" strike="noStrike" cap="none" normalizeH="0" baseline="0" dirty="0" smtClean="0">
                        <a:ln>
                          <a:noFill/>
                        </a:ln>
                        <a:solidFill>
                          <a:schemeClr val="tx1"/>
                        </a:solidFill>
                        <a:effectLst/>
                        <a:latin typeface="Arial" pitchFamily="34" charset="0"/>
                      </a:endParaRPr>
                    </a:p>
                  </a:txBody>
                  <a:tcPr marL="0" marR="0" marT="46800" marB="468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a:solidFill>
                            <a:schemeClr val="tx1"/>
                          </a:solidFill>
                          <a:latin typeface="Arial" pitchFamily="34" charset="0"/>
                        </a:defRPr>
                      </a:lvl1pPr>
                      <a:lvl2pPr>
                        <a:spcBef>
                          <a:spcPct val="20000"/>
                        </a:spcBef>
                        <a:defRPr>
                          <a:solidFill>
                            <a:schemeClr val="tx1"/>
                          </a:solidFill>
                          <a:latin typeface="Arial" pitchFamily="34" charset="0"/>
                        </a:defRPr>
                      </a:lvl2pPr>
                      <a:lvl3pPr>
                        <a:spcBef>
                          <a:spcPct val="20000"/>
                        </a:spcBef>
                        <a:defRPr>
                          <a:solidFill>
                            <a:schemeClr val="tx1"/>
                          </a:solidFill>
                          <a:latin typeface="Arial" pitchFamily="34" charset="0"/>
                        </a:defRPr>
                      </a:lvl3pPr>
                      <a:lvl4pPr>
                        <a:spcBef>
                          <a:spcPct val="20000"/>
                        </a:spcBef>
                        <a:defRPr>
                          <a:solidFill>
                            <a:schemeClr val="tx1"/>
                          </a:solidFill>
                          <a:latin typeface="Arial" pitchFamily="34" charset="0"/>
                        </a:defRPr>
                      </a:lvl4pPr>
                      <a:lvl5pPr>
                        <a:spcBef>
                          <a:spcPct val="20000"/>
                        </a:spcBef>
                        <a:defRPr>
                          <a:solidFill>
                            <a:schemeClr val="tx1"/>
                          </a:solidFill>
                          <a:latin typeface="Arial" pitchFamily="34" charset="0"/>
                        </a:defRPr>
                      </a:lvl5pPr>
                      <a:lvl6pPr fontAlgn="base">
                        <a:spcBef>
                          <a:spcPct val="20000"/>
                        </a:spcBef>
                        <a:spcAft>
                          <a:spcPct val="0"/>
                        </a:spcAft>
                        <a:defRPr>
                          <a:solidFill>
                            <a:schemeClr val="tx1"/>
                          </a:solidFill>
                          <a:latin typeface="Arial" pitchFamily="34" charset="0"/>
                        </a:defRPr>
                      </a:lvl6pPr>
                      <a:lvl7pPr fontAlgn="base">
                        <a:spcBef>
                          <a:spcPct val="20000"/>
                        </a:spcBef>
                        <a:spcAft>
                          <a:spcPct val="0"/>
                        </a:spcAft>
                        <a:defRPr>
                          <a:solidFill>
                            <a:schemeClr val="tx1"/>
                          </a:solidFill>
                          <a:latin typeface="Arial" pitchFamily="34" charset="0"/>
                        </a:defRPr>
                      </a:lvl7pPr>
                      <a:lvl8pPr fontAlgn="base">
                        <a:spcBef>
                          <a:spcPct val="20000"/>
                        </a:spcBef>
                        <a:spcAft>
                          <a:spcPct val="0"/>
                        </a:spcAft>
                        <a:defRPr>
                          <a:solidFill>
                            <a:schemeClr val="tx1"/>
                          </a:solidFill>
                          <a:latin typeface="Arial" pitchFamily="34" charset="0"/>
                        </a:defRPr>
                      </a:lvl8pPr>
                      <a:lvl9pPr fontAlgn="base">
                        <a:spcBef>
                          <a:spcPct val="20000"/>
                        </a:spcBef>
                        <a:spcAft>
                          <a:spcPct val="0"/>
                        </a:spcAft>
                        <a:defRPr>
                          <a:solidFill>
                            <a:schemeClr val="tx1"/>
                          </a:solidFill>
                          <a:latin typeface="Arial"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it-IT" altLang="it-IT" sz="1800" b="0" i="0" u="none" strike="noStrike" cap="none" normalizeH="0" baseline="0" dirty="0" smtClean="0">
                        <a:ln>
                          <a:noFill/>
                        </a:ln>
                        <a:solidFill>
                          <a:schemeClr val="tx1"/>
                        </a:solidFill>
                        <a:effectLst/>
                        <a:latin typeface="Arial" pitchFamily="34" charset="0"/>
                        <a:cs typeface="Arial" pitchFamily="34" charset="0"/>
                      </a:endParaRPr>
                    </a:p>
                  </a:txBody>
                  <a:tcPr marL="0" marR="0" marT="46800" marB="468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a:solidFill>
                            <a:schemeClr val="tx1"/>
                          </a:solidFill>
                          <a:latin typeface="Arial" pitchFamily="34" charset="0"/>
                        </a:defRPr>
                      </a:lvl1pPr>
                      <a:lvl2pPr>
                        <a:spcBef>
                          <a:spcPct val="20000"/>
                        </a:spcBef>
                        <a:defRPr>
                          <a:solidFill>
                            <a:schemeClr val="tx1"/>
                          </a:solidFill>
                          <a:latin typeface="Arial" pitchFamily="34" charset="0"/>
                        </a:defRPr>
                      </a:lvl2pPr>
                      <a:lvl3pPr>
                        <a:spcBef>
                          <a:spcPct val="20000"/>
                        </a:spcBef>
                        <a:defRPr>
                          <a:solidFill>
                            <a:schemeClr val="tx1"/>
                          </a:solidFill>
                          <a:latin typeface="Arial" pitchFamily="34" charset="0"/>
                        </a:defRPr>
                      </a:lvl3pPr>
                      <a:lvl4pPr>
                        <a:spcBef>
                          <a:spcPct val="20000"/>
                        </a:spcBef>
                        <a:defRPr>
                          <a:solidFill>
                            <a:schemeClr val="tx1"/>
                          </a:solidFill>
                          <a:latin typeface="Arial" pitchFamily="34" charset="0"/>
                        </a:defRPr>
                      </a:lvl4pPr>
                      <a:lvl5pPr>
                        <a:spcBef>
                          <a:spcPct val="20000"/>
                        </a:spcBef>
                        <a:defRPr>
                          <a:solidFill>
                            <a:schemeClr val="tx1"/>
                          </a:solidFill>
                          <a:latin typeface="Arial" pitchFamily="34" charset="0"/>
                        </a:defRPr>
                      </a:lvl5pPr>
                      <a:lvl6pPr fontAlgn="base">
                        <a:spcBef>
                          <a:spcPct val="20000"/>
                        </a:spcBef>
                        <a:spcAft>
                          <a:spcPct val="0"/>
                        </a:spcAft>
                        <a:defRPr>
                          <a:solidFill>
                            <a:schemeClr val="tx1"/>
                          </a:solidFill>
                          <a:latin typeface="Arial" pitchFamily="34" charset="0"/>
                        </a:defRPr>
                      </a:lvl6pPr>
                      <a:lvl7pPr fontAlgn="base">
                        <a:spcBef>
                          <a:spcPct val="20000"/>
                        </a:spcBef>
                        <a:spcAft>
                          <a:spcPct val="0"/>
                        </a:spcAft>
                        <a:defRPr>
                          <a:solidFill>
                            <a:schemeClr val="tx1"/>
                          </a:solidFill>
                          <a:latin typeface="Arial" pitchFamily="34" charset="0"/>
                        </a:defRPr>
                      </a:lvl7pPr>
                      <a:lvl8pPr fontAlgn="base">
                        <a:spcBef>
                          <a:spcPct val="20000"/>
                        </a:spcBef>
                        <a:spcAft>
                          <a:spcPct val="0"/>
                        </a:spcAft>
                        <a:defRPr>
                          <a:solidFill>
                            <a:schemeClr val="tx1"/>
                          </a:solidFill>
                          <a:latin typeface="Arial" pitchFamily="34" charset="0"/>
                        </a:defRPr>
                      </a:lvl8pPr>
                      <a:lvl9pPr fontAlgn="base">
                        <a:spcBef>
                          <a:spcPct val="20000"/>
                        </a:spcBef>
                        <a:spcAft>
                          <a:spcPct val="0"/>
                        </a:spcAft>
                        <a:defRPr>
                          <a:solidFill>
                            <a:schemeClr val="tx1"/>
                          </a:solidFill>
                          <a:latin typeface="Arial"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it-IT" altLang="it-IT" sz="1800" b="0" i="0" u="none" strike="noStrike" cap="none" normalizeH="0" baseline="0" dirty="0" smtClean="0">
                        <a:ln>
                          <a:noFill/>
                        </a:ln>
                        <a:solidFill>
                          <a:schemeClr val="tx1"/>
                        </a:solidFill>
                        <a:effectLst/>
                        <a:latin typeface="Arial" pitchFamily="34" charset="0"/>
                        <a:cs typeface="Arial" pitchFamily="34" charset="0"/>
                      </a:endParaRPr>
                    </a:p>
                  </a:txBody>
                  <a:tcPr marL="0" marR="0" marT="46800" marB="46800"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grpSp>
        <p:nvGrpSpPr>
          <p:cNvPr id="42043" name="Group 1447"/>
          <p:cNvGrpSpPr>
            <a:grpSpLocks/>
          </p:cNvGrpSpPr>
          <p:nvPr/>
        </p:nvGrpSpPr>
        <p:grpSpPr bwMode="auto">
          <a:xfrm>
            <a:off x="1828800" y="0"/>
            <a:ext cx="7315200" cy="609600"/>
            <a:chOff x="1152" y="0"/>
            <a:chExt cx="4608" cy="384"/>
          </a:xfrm>
        </p:grpSpPr>
        <p:sp>
          <p:nvSpPr>
            <p:cNvPr id="42044" name="Rectangle 1448"/>
            <p:cNvSpPr>
              <a:spLocks noChangeArrowheads="1"/>
            </p:cNvSpPr>
            <p:nvPr/>
          </p:nvSpPr>
          <p:spPr bwMode="auto">
            <a:xfrm>
              <a:off x="1152" y="0"/>
              <a:ext cx="4608" cy="384"/>
            </a:xfrm>
            <a:prstGeom prst="rect">
              <a:avLst/>
            </a:prstGeom>
            <a:solidFill>
              <a:schemeClr val="hlink">
                <a:alpha val="50195"/>
              </a:schemeClr>
            </a:solidFill>
            <a:ln w="9525">
              <a:solidFill>
                <a:schemeClr val="folHlink"/>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wrap="none" anchor="ct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endParaRPr lang="it-IT" altLang="it-IT" sz="1800">
                <a:latin typeface="Arial" charset="0"/>
              </a:endParaRPr>
            </a:p>
          </p:txBody>
        </p:sp>
        <p:sp>
          <p:nvSpPr>
            <p:cNvPr id="207273" name="Text Box 1449"/>
            <p:cNvSpPr txBox="1">
              <a:spLocks noChangeArrowheads="1"/>
            </p:cNvSpPr>
            <p:nvPr/>
          </p:nvSpPr>
          <p:spPr bwMode="auto">
            <a:xfrm>
              <a:off x="1200" y="48"/>
              <a:ext cx="4253" cy="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defRPr/>
              </a:pPr>
              <a:r>
                <a:rPr lang="it-IT" altLang="it-IT" sz="2000" dirty="0" err="1">
                  <a:effectLst>
                    <a:outerShdw blurRad="38100" dist="38100" dir="2700000" algn="tl">
                      <a:srgbClr val="C0C0C0"/>
                    </a:outerShdw>
                  </a:effectLst>
                  <a:latin typeface="Arial" pitchFamily="34" charset="0"/>
                  <a:cs typeface="Times New Roman" pitchFamily="18" charset="0"/>
                </a:rPr>
                <a:t>Policies</a:t>
              </a:r>
              <a:r>
                <a:rPr lang="it-IT" altLang="it-IT" sz="2000" dirty="0">
                  <a:effectLst>
                    <a:outerShdw blurRad="38100" dist="38100" dir="2700000" algn="tl">
                      <a:srgbClr val="C0C0C0"/>
                    </a:outerShdw>
                  </a:effectLst>
                  <a:latin typeface="Arial" pitchFamily="34" charset="0"/>
                  <a:cs typeface="Times New Roman" pitchFamily="18" charset="0"/>
                </a:rPr>
                <a:t> to tackle </a:t>
              </a:r>
              <a:r>
                <a:rPr lang="it-IT" altLang="it-IT" sz="2000" dirty="0" err="1">
                  <a:effectLst>
                    <a:outerShdw blurRad="38100" dist="38100" dir="2700000" algn="tl">
                      <a:srgbClr val="C0C0C0"/>
                    </a:outerShdw>
                  </a:effectLst>
                  <a:latin typeface="Arial" pitchFamily="34" charset="0"/>
                  <a:cs typeface="Times New Roman" pitchFamily="18" charset="0"/>
                </a:rPr>
                <a:t>externalities</a:t>
              </a:r>
              <a:endParaRPr lang="it-IT" altLang="it-IT" sz="2000" dirty="0">
                <a:effectLst>
                  <a:outerShdw blurRad="38100" dist="38100" dir="2700000" algn="tl">
                    <a:srgbClr val="C0C0C0"/>
                  </a:outerShdw>
                </a:effectLst>
                <a:latin typeface="Arial" pitchFamily="34" charset="0"/>
                <a:cs typeface="Times New Roman" pitchFamily="18" charset="0"/>
              </a:endParaRPr>
            </a:p>
          </p:txBody>
        </p:sp>
      </p:grpSp>
      <p:sp>
        <p:nvSpPr>
          <p:cNvPr id="2" name="Fumetto 3 1"/>
          <p:cNvSpPr/>
          <p:nvPr/>
        </p:nvSpPr>
        <p:spPr>
          <a:xfrm>
            <a:off x="7740352" y="3068960"/>
            <a:ext cx="1224136" cy="1440160"/>
          </a:xfrm>
          <a:prstGeom prst="wedgeEllipseCallout">
            <a:avLst>
              <a:gd name="adj1" fmla="val -112788"/>
              <a:gd name="adj2" fmla="val -125789"/>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dirty="0" err="1" smtClean="0"/>
              <a:t>Key</a:t>
            </a:r>
            <a:r>
              <a:rPr lang="it-IT" dirty="0" smtClean="0"/>
              <a:t> (</a:t>
            </a:r>
            <a:r>
              <a:rPr lang="it-IT" dirty="0" err="1" smtClean="0"/>
              <a:t>empirical</a:t>
            </a:r>
            <a:r>
              <a:rPr lang="it-IT" dirty="0" smtClean="0"/>
              <a:t>) </a:t>
            </a:r>
            <a:r>
              <a:rPr lang="it-IT" dirty="0" err="1" smtClean="0"/>
              <a:t>issue</a:t>
            </a:r>
            <a:endParaRPr lang="it-IT" dirty="0"/>
          </a:p>
        </p:txBody>
      </p:sp>
    </p:spTree>
    <p:extLst>
      <p:ext uri="{BB962C8B-B14F-4D97-AF65-F5344CB8AC3E}">
        <p14:creationId xmlns:p14="http://schemas.microsoft.com/office/powerpoint/2010/main" val="544496363"/>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3" name="Rectangle 6"/>
          <p:cNvSpPr>
            <a:spLocks noGrp="1" noChangeArrowheads="1"/>
          </p:cNvSpPr>
          <p:nvPr>
            <p:ph type="title"/>
          </p:nvPr>
        </p:nvSpPr>
        <p:spPr>
          <a:xfrm>
            <a:off x="457200" y="274638"/>
            <a:ext cx="8229600" cy="777875"/>
          </a:xfrm>
        </p:spPr>
        <p:txBody>
          <a:bodyPr>
            <a:normAutofit fontScale="90000"/>
          </a:bodyPr>
          <a:lstStyle/>
          <a:p>
            <a:pPr eaLnBrk="1" hangingPunct="1"/>
            <a:r>
              <a:rPr lang="it-IT" altLang="it-IT" sz="4000" smtClean="0"/>
              <a:t>Water tradable pollution rights: applications</a:t>
            </a:r>
          </a:p>
        </p:txBody>
      </p:sp>
      <p:graphicFrame>
        <p:nvGraphicFramePr>
          <p:cNvPr id="25604" name="Object 3"/>
          <p:cNvGraphicFramePr>
            <a:graphicFrameLocks noGrp="1" noChangeAspect="1"/>
          </p:cNvGraphicFramePr>
          <p:nvPr>
            <p:ph idx="1"/>
          </p:nvPr>
        </p:nvGraphicFramePr>
        <p:xfrm>
          <a:off x="457200" y="2359025"/>
          <a:ext cx="8229600" cy="3357563"/>
        </p:xfrm>
        <a:graphic>
          <a:graphicData uri="http://schemas.openxmlformats.org/presentationml/2006/ole">
            <mc:AlternateContent xmlns:mc="http://schemas.openxmlformats.org/markup-compatibility/2006">
              <mc:Choice xmlns:v="urn:schemas-microsoft-com:vml" Requires="v">
                <p:oleObj spid="_x0000_s25610" name="Documento" r:id="rId3" imgW="9151093" imgH="3734138" progId="Word.Document.8">
                  <p:embed/>
                </p:oleObj>
              </mc:Choice>
              <mc:Fallback>
                <p:oleObj name="Documento" r:id="rId3" imgW="9151093" imgH="3734138" progId="Word.Document.8">
                  <p:embed/>
                  <p:pic>
                    <p:nvPicPr>
                      <p:cNvPr id="0" name="Object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57200" y="2359025"/>
                        <a:ext cx="8229600" cy="335756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5602" name="Segnaposto numero diapositiva 5"/>
          <p:cNvSpPr>
            <a:spLocks noGrp="1"/>
          </p:cNvSpPr>
          <p:nvPr>
            <p:ph type="sldNum" sz="quarter" idx="12"/>
          </p:nvPr>
        </p:nvSpPr>
        <p:spPr>
          <a:noFill/>
          <a:ln>
            <a:miter lim="800000"/>
            <a:headEnd/>
            <a:tailEnd/>
          </a:ln>
        </p:spPr>
        <p:txBody>
          <a:bodyPr/>
          <a:lstStyle/>
          <a:p>
            <a:fld id="{745FCE5D-D497-4AE9-9364-F35D09D76B90}" type="slidenum">
              <a:rPr lang="it-IT" altLang="it-IT" smtClean="0"/>
              <a:pPr/>
              <a:t>25</a:t>
            </a:fld>
            <a:endParaRPr lang="it-IT" altLang="it-IT" smtClean="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itolo 1"/>
          <p:cNvSpPr>
            <a:spLocks noGrp="1"/>
          </p:cNvSpPr>
          <p:nvPr>
            <p:ph type="title"/>
          </p:nvPr>
        </p:nvSpPr>
        <p:spPr>
          <a:xfrm>
            <a:off x="0" y="71438"/>
            <a:ext cx="9144000" cy="549275"/>
          </a:xfrm>
        </p:spPr>
        <p:txBody>
          <a:bodyPr/>
          <a:lstStyle/>
          <a:p>
            <a:r>
              <a:rPr lang="it-IT" altLang="it-IT" sz="3000" b="1" smtClean="0"/>
              <a:t>Water tradable abstraction rights: applications</a:t>
            </a:r>
          </a:p>
        </p:txBody>
      </p:sp>
      <p:graphicFrame>
        <p:nvGraphicFramePr>
          <p:cNvPr id="7" name="Segnaposto contenuto 6"/>
          <p:cNvGraphicFramePr>
            <a:graphicFrameLocks noGrp="1"/>
          </p:cNvGraphicFramePr>
          <p:nvPr>
            <p:ph idx="1"/>
          </p:nvPr>
        </p:nvGraphicFramePr>
        <p:xfrm>
          <a:off x="0" y="569913"/>
          <a:ext cx="9120188" cy="6677025"/>
        </p:xfrm>
        <a:graphic>
          <a:graphicData uri="http://schemas.openxmlformats.org/drawingml/2006/table">
            <a:tbl>
              <a:tblPr/>
              <a:tblGrid>
                <a:gridCol w="2638657"/>
                <a:gridCol w="1514129"/>
                <a:gridCol w="1753202"/>
                <a:gridCol w="3214200"/>
              </a:tblGrid>
              <a:tr h="496608">
                <a:tc>
                  <a:txBody>
                    <a:bodyPr/>
                    <a:lstStyle/>
                    <a:p>
                      <a:pPr algn="ctr" rtl="0"/>
                      <a:r>
                        <a:rPr lang="en-US" sz="1500" b="1" dirty="0">
                          <a:effectLst/>
                        </a:rPr>
                        <a:t>Water Basin or State</a:t>
                      </a:r>
                      <a:endParaRPr lang="en-US" sz="1500" dirty="0">
                        <a:effectLst/>
                      </a:endParaRPr>
                    </a:p>
                  </a:txBody>
                  <a:tcPr marL="19677" marR="19677" marT="19677" marB="1967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a:r>
                        <a:rPr lang="en-US" sz="1500" b="1" dirty="0">
                          <a:effectLst/>
                        </a:rPr>
                        <a:t>Application period</a:t>
                      </a:r>
                      <a:endParaRPr lang="en-US" sz="1500" dirty="0">
                        <a:effectLst/>
                      </a:endParaRPr>
                    </a:p>
                  </a:txBody>
                  <a:tcPr marL="19677" marR="19677" marT="19677" marB="1967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a:r>
                        <a:rPr lang="en-US" sz="1500" b="1" dirty="0">
                          <a:effectLst/>
                        </a:rPr>
                        <a:t>Principal Purchasers</a:t>
                      </a:r>
                      <a:endParaRPr lang="en-US" sz="1500" dirty="0">
                        <a:effectLst/>
                      </a:endParaRPr>
                    </a:p>
                  </a:txBody>
                  <a:tcPr marL="19677" marR="19677" marT="19677" marB="1967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a:r>
                        <a:rPr lang="en-US" sz="1500" b="1">
                          <a:effectLst/>
                        </a:rPr>
                        <a:t>Economic/environmental results </a:t>
                      </a:r>
                      <a:endParaRPr lang="en-US" sz="1500">
                        <a:effectLst/>
                      </a:endParaRPr>
                    </a:p>
                  </a:txBody>
                  <a:tcPr marL="19677" marR="19677" marT="19677" marB="1967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1411114">
                <a:tc>
                  <a:txBody>
                    <a:bodyPr/>
                    <a:lstStyle/>
                    <a:p>
                      <a:pPr algn="ctr" rtl="0"/>
                      <a:r>
                        <a:rPr lang="en-US" sz="1500" dirty="0">
                          <a:effectLst/>
                        </a:rPr>
                        <a:t/>
                      </a:r>
                      <a:br>
                        <a:rPr lang="en-US" sz="1500" dirty="0">
                          <a:effectLst/>
                        </a:rPr>
                      </a:br>
                      <a:endParaRPr lang="en-US" sz="1500" dirty="0">
                        <a:effectLst/>
                      </a:endParaRPr>
                    </a:p>
                    <a:p>
                      <a:pPr algn="ctr" rtl="0"/>
                      <a:r>
                        <a:rPr lang="en-US" sz="1500" i="1" dirty="0">
                          <a:effectLst/>
                        </a:rPr>
                        <a:t>California, Idaho, Montana, Oregon, Washington, Arizona, Nevada, </a:t>
                      </a:r>
                      <a:endParaRPr lang="en-US" sz="1500" dirty="0">
                        <a:effectLst/>
                      </a:endParaRPr>
                    </a:p>
                    <a:p>
                      <a:pPr algn="ctr" rtl="0"/>
                      <a:r>
                        <a:rPr lang="en-US" sz="1500" i="1" dirty="0">
                          <a:effectLst/>
                        </a:rPr>
                        <a:t>New Mexico, Colorado</a:t>
                      </a:r>
                      <a:endParaRPr lang="en-US" sz="1500" dirty="0">
                        <a:effectLst/>
                      </a:endParaRPr>
                    </a:p>
                  </a:txBody>
                  <a:tcPr marL="19677" marR="19677" marT="19677" marB="1967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a:r>
                        <a:rPr lang="en-US" sz="1500" dirty="0">
                          <a:effectLst/>
                        </a:rPr>
                        <a:t/>
                      </a:r>
                      <a:br>
                        <a:rPr lang="en-US" sz="1500" dirty="0">
                          <a:effectLst/>
                        </a:rPr>
                      </a:br>
                      <a:endParaRPr lang="en-US" sz="1500" dirty="0">
                        <a:effectLst/>
                      </a:endParaRPr>
                    </a:p>
                    <a:p>
                      <a:pPr algn="ctr" rtl="0"/>
                      <a:r>
                        <a:rPr lang="en-US" sz="1500" dirty="0">
                          <a:effectLst/>
                        </a:rPr>
                        <a:t>Various start dates </a:t>
                      </a:r>
                    </a:p>
                  </a:txBody>
                  <a:tcPr marL="19677" marR="19677" marT="19677" marB="1967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a:r>
                        <a:rPr lang="en-US" sz="1500" dirty="0">
                          <a:effectLst/>
                        </a:rPr>
                        <a:t>Federal agents, private firms, environmental groups</a:t>
                      </a:r>
                    </a:p>
                  </a:txBody>
                  <a:tcPr marL="19677" marR="19677" marT="19677" marB="1967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rtl="0"/>
                      <a:r>
                        <a:rPr lang="en-US" sz="1500" dirty="0">
                          <a:effectLst/>
                        </a:rPr>
                        <a:t>Increase of flow in the main rivers</a:t>
                      </a:r>
                    </a:p>
                    <a:p>
                      <a:pPr algn="just" rtl="0"/>
                      <a:r>
                        <a:rPr lang="en-US" sz="1500" dirty="0">
                          <a:effectLst/>
                        </a:rPr>
                        <a:t>Wide variability in the water price across States</a:t>
                      </a:r>
                    </a:p>
                    <a:p>
                      <a:pPr algn="just" rtl="0"/>
                      <a:r>
                        <a:rPr lang="en-US" sz="1500" dirty="0">
                          <a:effectLst/>
                        </a:rPr>
                        <a:t>Numerous transfers, particularly in California</a:t>
                      </a:r>
                    </a:p>
                  </a:txBody>
                  <a:tcPr marL="19677" marR="19677" marT="19677" marB="1967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725234">
                <a:tc>
                  <a:txBody>
                    <a:bodyPr/>
                    <a:lstStyle/>
                    <a:p>
                      <a:pPr algn="ctr" rtl="0"/>
                      <a:r>
                        <a:rPr lang="en-US" sz="1500" dirty="0">
                          <a:effectLst/>
                        </a:rPr>
                        <a:t/>
                      </a:r>
                      <a:br>
                        <a:rPr lang="en-US" sz="1500" dirty="0">
                          <a:effectLst/>
                        </a:rPr>
                      </a:br>
                      <a:endParaRPr lang="en-US" sz="1500" dirty="0">
                        <a:effectLst/>
                      </a:endParaRPr>
                    </a:p>
                    <a:p>
                      <a:pPr algn="ctr" rtl="0"/>
                      <a:r>
                        <a:rPr lang="en-US" sz="1500" i="1" dirty="0">
                          <a:effectLst/>
                        </a:rPr>
                        <a:t>Upper Snake River (Idaho)</a:t>
                      </a:r>
                      <a:endParaRPr lang="en-US" sz="1500" dirty="0">
                        <a:effectLst/>
                      </a:endParaRPr>
                    </a:p>
                  </a:txBody>
                  <a:tcPr marL="19677" marR="19677" marT="19677" marB="1967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a:r>
                        <a:rPr lang="en-US" sz="1500" dirty="0">
                          <a:effectLst/>
                        </a:rPr>
                        <a:t/>
                      </a:r>
                      <a:br>
                        <a:rPr lang="en-US" sz="1500" dirty="0">
                          <a:effectLst/>
                        </a:rPr>
                      </a:br>
                      <a:endParaRPr lang="en-US" sz="1500" dirty="0">
                        <a:effectLst/>
                      </a:endParaRPr>
                    </a:p>
                    <a:p>
                      <a:pPr algn="ctr" rtl="0"/>
                      <a:r>
                        <a:rPr lang="en-US" sz="1500" dirty="0">
                          <a:effectLst/>
                        </a:rPr>
                        <a:t>1980-</a:t>
                      </a:r>
                    </a:p>
                  </a:txBody>
                  <a:tcPr marL="19677" marR="19677" marT="19677" marB="1967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a:r>
                        <a:rPr lang="en-US" sz="1500">
                          <a:effectLst/>
                        </a:rPr>
                        <a:t>Federal agencies</a:t>
                      </a:r>
                    </a:p>
                    <a:p>
                      <a:pPr algn="ctr" rtl="0"/>
                      <a:r>
                        <a:rPr lang="en-US" sz="1500">
                          <a:effectLst/>
                        </a:rPr>
                        <a:t>Idaho Electric Company</a:t>
                      </a:r>
                    </a:p>
                  </a:txBody>
                  <a:tcPr marL="19677" marR="19677" marT="19677" marB="1967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rtl="0"/>
                      <a:r>
                        <a:rPr lang="en-US" sz="1500" dirty="0">
                          <a:effectLst/>
                        </a:rPr>
                        <a:t>Increased river flow</a:t>
                      </a:r>
                    </a:p>
                    <a:p>
                      <a:pPr algn="just" rtl="0"/>
                      <a:r>
                        <a:rPr lang="en-US" sz="1500" dirty="0">
                          <a:effectLst/>
                        </a:rPr>
                        <a:t>Ambiguous results on the protection of salmon in the rivers</a:t>
                      </a:r>
                    </a:p>
                  </a:txBody>
                  <a:tcPr marL="19677" marR="19677" marT="19677" marB="1967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1182487">
                <a:tc>
                  <a:txBody>
                    <a:bodyPr/>
                    <a:lstStyle/>
                    <a:p>
                      <a:pPr algn="ctr" rtl="0"/>
                      <a:r>
                        <a:rPr lang="en-US" sz="1500">
                          <a:effectLst/>
                        </a:rPr>
                        <a:t/>
                      </a:r>
                      <a:br>
                        <a:rPr lang="en-US" sz="1500">
                          <a:effectLst/>
                        </a:rPr>
                      </a:br>
                      <a:endParaRPr lang="en-US" sz="1500">
                        <a:effectLst/>
                      </a:endParaRPr>
                    </a:p>
                    <a:p>
                      <a:pPr algn="ctr" rtl="0"/>
                      <a:r>
                        <a:rPr lang="en-US" sz="1500" i="1">
                          <a:effectLst/>
                        </a:rPr>
                        <a:t>The Murray-Darling Basin (Australia)</a:t>
                      </a:r>
                      <a:endParaRPr lang="en-US" sz="1500">
                        <a:effectLst/>
                      </a:endParaRPr>
                    </a:p>
                  </a:txBody>
                  <a:tcPr marL="19677" marR="19677" marT="19677" marB="1967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a:r>
                        <a:rPr lang="en-US" sz="1500">
                          <a:effectLst/>
                        </a:rPr>
                        <a:t/>
                      </a:r>
                      <a:br>
                        <a:rPr lang="en-US" sz="1500">
                          <a:effectLst/>
                        </a:rPr>
                      </a:br>
                      <a:endParaRPr lang="en-US" sz="1500">
                        <a:effectLst/>
                      </a:endParaRPr>
                    </a:p>
                    <a:p>
                      <a:pPr algn="ctr" rtl="0"/>
                      <a:r>
                        <a:rPr lang="en-US" sz="1500">
                          <a:effectLst/>
                        </a:rPr>
                        <a:t>1989-</a:t>
                      </a:r>
                    </a:p>
                  </a:txBody>
                  <a:tcPr marL="19677" marR="19677" marT="19677" marB="1967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a:r>
                        <a:rPr lang="en-US" sz="1500">
                          <a:effectLst/>
                        </a:rPr>
                        <a:t>Main city representatives</a:t>
                      </a:r>
                    </a:p>
                    <a:p>
                      <a:pPr algn="ctr" rtl="0"/>
                      <a:r>
                        <a:rPr lang="en-US" sz="1500">
                          <a:effectLst/>
                        </a:rPr>
                        <a:t>Single farmers</a:t>
                      </a:r>
                    </a:p>
                  </a:txBody>
                  <a:tcPr marL="19677" marR="19677" marT="19677" marB="19677"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rtl="0"/>
                      <a:r>
                        <a:rPr lang="en-US" sz="1500" dirty="0">
                          <a:effectLst/>
                        </a:rPr>
                        <a:t>Significant success in the number of transfers (2 computerized centers created).</a:t>
                      </a:r>
                    </a:p>
                    <a:p>
                      <a:pPr algn="just" rtl="0"/>
                      <a:r>
                        <a:rPr lang="en-US" sz="1500" dirty="0">
                          <a:effectLst/>
                        </a:rPr>
                        <a:t>Temporary transfers, mainly limited to the agricultural sector</a:t>
                      </a:r>
                    </a:p>
                  </a:txBody>
                  <a:tcPr marL="19677" marR="19677" marT="19677" marB="1967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725234">
                <a:tc>
                  <a:txBody>
                    <a:bodyPr/>
                    <a:lstStyle/>
                    <a:p>
                      <a:pPr algn="ctr" rtl="0"/>
                      <a:r>
                        <a:rPr lang="en-US" sz="1500">
                          <a:effectLst/>
                        </a:rPr>
                        <a:t/>
                      </a:r>
                      <a:br>
                        <a:rPr lang="en-US" sz="1500">
                          <a:effectLst/>
                        </a:rPr>
                      </a:br>
                      <a:endParaRPr lang="en-US" sz="1500">
                        <a:effectLst/>
                      </a:endParaRPr>
                    </a:p>
                    <a:p>
                      <a:pPr algn="ctr" rtl="0"/>
                      <a:r>
                        <a:rPr lang="en-US" sz="1500" i="1">
                          <a:effectLst/>
                        </a:rPr>
                        <a:t>Chile</a:t>
                      </a:r>
                      <a:endParaRPr lang="en-US" sz="1500">
                        <a:effectLst/>
                      </a:endParaRPr>
                    </a:p>
                  </a:txBody>
                  <a:tcPr marL="19677" marR="19677" marT="19677" marB="1967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a:r>
                        <a:rPr lang="en-US" sz="1500">
                          <a:effectLst/>
                        </a:rPr>
                        <a:t/>
                      </a:r>
                      <a:br>
                        <a:rPr lang="en-US" sz="1500">
                          <a:effectLst/>
                        </a:rPr>
                      </a:br>
                      <a:endParaRPr lang="en-US" sz="1500">
                        <a:effectLst/>
                      </a:endParaRPr>
                    </a:p>
                    <a:p>
                      <a:pPr algn="ctr" rtl="0"/>
                      <a:r>
                        <a:rPr lang="en-US" sz="1500">
                          <a:effectLst/>
                        </a:rPr>
                        <a:t>1979-</a:t>
                      </a:r>
                    </a:p>
                  </a:txBody>
                  <a:tcPr marL="19677" marR="19677" marT="19677" marB="1967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a:r>
                        <a:rPr lang="en-US" sz="1500">
                          <a:effectLst/>
                        </a:rPr>
                        <a:t/>
                      </a:r>
                      <a:br>
                        <a:rPr lang="en-US" sz="1500">
                          <a:effectLst/>
                        </a:rPr>
                      </a:br>
                      <a:endParaRPr lang="en-US" sz="1500">
                        <a:effectLst/>
                      </a:endParaRPr>
                    </a:p>
                    <a:p>
                      <a:pPr algn="ctr" rtl="0"/>
                      <a:r>
                        <a:rPr lang="en-US" sz="1500">
                          <a:effectLst/>
                        </a:rPr>
                        <a:t>Single farmers</a:t>
                      </a:r>
                    </a:p>
                  </a:txBody>
                  <a:tcPr marL="19677" marR="19677" marT="19677" marB="1967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rtl="0"/>
                      <a:r>
                        <a:rPr lang="en-US" sz="1500" dirty="0">
                          <a:effectLst/>
                        </a:rPr>
                        <a:t>Contradictory opinions in the literature: economic growth but less transactions than expected</a:t>
                      </a:r>
                    </a:p>
                  </a:txBody>
                  <a:tcPr marL="19677" marR="19677" marT="19677" marB="1967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953861">
                <a:tc>
                  <a:txBody>
                    <a:bodyPr/>
                    <a:lstStyle/>
                    <a:p>
                      <a:pPr algn="ctr" rtl="0"/>
                      <a:r>
                        <a:rPr lang="en-US" sz="1500" dirty="0">
                          <a:effectLst/>
                        </a:rPr>
                        <a:t/>
                      </a:r>
                      <a:br>
                        <a:rPr lang="en-US" sz="1500" dirty="0">
                          <a:effectLst/>
                        </a:rPr>
                      </a:br>
                      <a:endParaRPr lang="en-US" sz="1500" dirty="0">
                        <a:effectLst/>
                      </a:endParaRPr>
                    </a:p>
                    <a:p>
                      <a:pPr algn="ctr" rtl="0"/>
                      <a:r>
                        <a:rPr lang="en-US" sz="1500" i="1" dirty="0">
                          <a:effectLst/>
                        </a:rPr>
                        <a:t>Mexico</a:t>
                      </a:r>
                      <a:endParaRPr lang="en-US" sz="1500" dirty="0">
                        <a:effectLst/>
                      </a:endParaRPr>
                    </a:p>
                  </a:txBody>
                  <a:tcPr marL="19677" marR="19677" marT="19677" marB="1967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a:r>
                        <a:rPr lang="en-US" sz="1500">
                          <a:effectLst/>
                        </a:rPr>
                        <a:t>1992-</a:t>
                      </a:r>
                    </a:p>
                  </a:txBody>
                  <a:tcPr marL="19677" marR="19677" marT="19677" marB="19677"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a:r>
                        <a:rPr lang="en-US" sz="1500">
                          <a:effectLst/>
                        </a:rPr>
                        <a:t>Single farmers and water management associations</a:t>
                      </a:r>
                    </a:p>
                  </a:txBody>
                  <a:tcPr marL="19677" marR="19677" marT="19677" marB="19677"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rtl="0"/>
                      <a:r>
                        <a:rPr lang="en-US" sz="1500" dirty="0">
                          <a:effectLst/>
                        </a:rPr>
                        <a:t>Limited number of transactions</a:t>
                      </a:r>
                    </a:p>
                    <a:p>
                      <a:pPr algn="just" rtl="0"/>
                      <a:r>
                        <a:rPr lang="en-US" sz="1500" dirty="0">
                          <a:effectLst/>
                        </a:rPr>
                        <a:t>High variability between the districts for the quantity of water used and transferred</a:t>
                      </a:r>
                    </a:p>
                  </a:txBody>
                  <a:tcPr marL="19677" marR="19677" marT="19677" marB="1967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1182487">
                <a:tc>
                  <a:txBody>
                    <a:bodyPr/>
                    <a:lstStyle/>
                    <a:p>
                      <a:pPr algn="ctr" rtl="0"/>
                      <a:r>
                        <a:rPr lang="fi-FI" sz="1500" i="1" dirty="0">
                          <a:effectLst/>
                        </a:rPr>
                        <a:t>Southern Asia (Pakistan, India, Yemen, Jordan, Palestinian territory)</a:t>
                      </a:r>
                      <a:endParaRPr lang="fi-FI" sz="1500" dirty="0">
                        <a:effectLst/>
                      </a:endParaRPr>
                    </a:p>
                    <a:p>
                      <a:pPr algn="ctr" rtl="0"/>
                      <a:r>
                        <a:rPr lang="fi-FI" sz="1500" dirty="0">
                          <a:effectLst/>
                        </a:rPr>
                        <a:t/>
                      </a:r>
                      <a:br>
                        <a:rPr lang="fi-FI" sz="1500" dirty="0">
                          <a:effectLst/>
                        </a:rPr>
                      </a:br>
                      <a:endParaRPr lang="fi-FI" sz="1500" dirty="0">
                        <a:effectLst/>
                      </a:endParaRPr>
                    </a:p>
                  </a:txBody>
                  <a:tcPr marL="19677" marR="19677" marT="19677" marB="19677"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a:r>
                        <a:rPr lang="en-US" sz="1500" dirty="0">
                          <a:effectLst/>
                        </a:rPr>
                        <a:t>Informal or illegal markets</a:t>
                      </a:r>
                    </a:p>
                  </a:txBody>
                  <a:tcPr marL="19677" marR="19677" marT="19677" marB="1967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a:r>
                        <a:rPr lang="en-US" sz="1500">
                          <a:effectLst/>
                        </a:rPr>
                        <a:t>Small farmers</a:t>
                      </a:r>
                    </a:p>
                    <a:p>
                      <a:pPr algn="ctr" rtl="0"/>
                      <a:r>
                        <a:rPr lang="en-US" sz="1500">
                          <a:effectLst/>
                        </a:rPr>
                        <a:t>Private Water companies</a:t>
                      </a:r>
                    </a:p>
                  </a:txBody>
                  <a:tcPr marL="19677" marR="19677" marT="19677" marB="1967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rtl="0"/>
                      <a:r>
                        <a:rPr lang="en-US" sz="1500" dirty="0">
                          <a:effectLst/>
                        </a:rPr>
                        <a:t>Depletion of the water resource</a:t>
                      </a:r>
                    </a:p>
                    <a:p>
                      <a:pPr algn="just" rtl="0"/>
                      <a:r>
                        <a:rPr lang="en-US" sz="1500" dirty="0">
                          <a:effectLst/>
                        </a:rPr>
                        <a:t>High prices due to the monopolistic character of the market </a:t>
                      </a:r>
                    </a:p>
                  </a:txBody>
                  <a:tcPr marL="19677" marR="19677" marT="19677" marB="1967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
        <p:nvSpPr>
          <p:cNvPr id="26627" name="Rectangle 1"/>
          <p:cNvSpPr>
            <a:spLocks noChangeArrowheads="1"/>
          </p:cNvSpPr>
          <p:nvPr/>
        </p:nvSpPr>
        <p:spPr bwMode="auto">
          <a:xfrm>
            <a:off x="2798763" y="1409700"/>
            <a:ext cx="9144000" cy="457200"/>
          </a:xfrm>
          <a:prstGeom prst="rect">
            <a:avLst/>
          </a:prstGeom>
          <a:noFill/>
          <a:ln w="9525">
            <a:noFill/>
            <a:miter lim="800000"/>
            <a:headEnd/>
            <a:tailEnd/>
          </a:ln>
          <a:effectLst/>
        </p:spPr>
        <p:txBody>
          <a:bodyPr wrap="none" anchor="ctr">
            <a:spAutoFit/>
          </a:bodyPr>
          <a:lstStyle/>
          <a:p>
            <a:pPr eaLnBrk="0" hangingPunct="0"/>
            <a:r>
              <a:rPr lang="en-US" altLang="it-IT"/>
              <a:t/>
            </a:r>
            <a:br>
              <a:rPr lang="en-US" altLang="it-IT"/>
            </a:br>
            <a:endParaRPr lang="it-IT" altLang="it-IT"/>
          </a:p>
          <a:p>
            <a:pPr eaLnBrk="0" hangingPunct="0"/>
            <a:r>
              <a:rPr lang="en-US" altLang="it-IT"/>
              <a:t/>
            </a:r>
            <a:br>
              <a:rPr lang="en-US" altLang="it-IT"/>
            </a:br>
            <a:endParaRPr lang="it-IT" altLang="it-IT"/>
          </a:p>
          <a:p>
            <a:pPr eaLnBrk="0" hangingPunct="0"/>
            <a:r>
              <a:rPr lang="it-IT" altLang="it-IT"/>
              <a:t/>
            </a:r>
            <a:br>
              <a:rPr lang="it-IT" altLang="it-IT"/>
            </a:br>
            <a:endParaRPr lang="it-IT" altLang="it-IT"/>
          </a:p>
        </p:txBody>
      </p:sp>
      <p:sp>
        <p:nvSpPr>
          <p:cNvPr id="26670" name="Rectangle 2"/>
          <p:cNvSpPr>
            <a:spLocks noChangeArrowheads="1"/>
          </p:cNvSpPr>
          <p:nvPr/>
        </p:nvSpPr>
        <p:spPr bwMode="auto">
          <a:xfrm>
            <a:off x="2798763" y="1409700"/>
            <a:ext cx="9144000" cy="457200"/>
          </a:xfrm>
          <a:prstGeom prst="rect">
            <a:avLst/>
          </a:prstGeom>
          <a:noFill/>
          <a:ln w="9525">
            <a:noFill/>
            <a:miter lim="800000"/>
            <a:headEnd/>
            <a:tailEnd/>
          </a:ln>
          <a:effectLst/>
        </p:spPr>
        <p:txBody>
          <a:bodyPr wrap="none" anchor="ctr">
            <a:spAutoFit/>
          </a:bodyPr>
          <a:lstStyle/>
          <a:p>
            <a:pPr eaLnBrk="0" hangingPunct="0"/>
            <a:r>
              <a:rPr lang="en-US" altLang="it-IT"/>
              <a:t/>
            </a:r>
            <a:br>
              <a:rPr lang="en-US" altLang="it-IT"/>
            </a:br>
            <a:endParaRPr lang="it-IT" altLang="it-IT"/>
          </a:p>
          <a:p>
            <a:pPr eaLnBrk="0" hangingPunct="0"/>
            <a:r>
              <a:rPr lang="en-US" altLang="it-IT"/>
              <a:t/>
            </a:r>
            <a:br>
              <a:rPr lang="en-US" altLang="it-IT"/>
            </a:br>
            <a:endParaRPr lang="it-IT" altLang="it-IT"/>
          </a:p>
          <a:p>
            <a:pPr eaLnBrk="0" hangingPunct="0"/>
            <a:r>
              <a:rPr lang="it-IT" altLang="it-IT"/>
              <a:t/>
            </a:r>
            <a:br>
              <a:rPr lang="it-IT" altLang="it-IT"/>
            </a:br>
            <a:endParaRPr lang="it-IT" altLang="it-IT"/>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itolo 1"/>
          <p:cNvSpPr>
            <a:spLocks noGrp="1"/>
          </p:cNvSpPr>
          <p:nvPr>
            <p:ph type="title"/>
          </p:nvPr>
        </p:nvSpPr>
        <p:spPr>
          <a:xfrm>
            <a:off x="457200" y="44450"/>
            <a:ext cx="8229600" cy="561975"/>
          </a:xfrm>
        </p:spPr>
        <p:txBody>
          <a:bodyPr>
            <a:normAutofit fontScale="90000"/>
          </a:bodyPr>
          <a:lstStyle/>
          <a:p>
            <a:r>
              <a:rPr lang="it-IT" altLang="it-IT" smtClean="0"/>
              <a:t>References</a:t>
            </a:r>
          </a:p>
        </p:txBody>
      </p:sp>
      <p:sp>
        <p:nvSpPr>
          <p:cNvPr id="28675" name="Segnaposto contenuto 2"/>
          <p:cNvSpPr>
            <a:spLocks noGrp="1"/>
          </p:cNvSpPr>
          <p:nvPr>
            <p:ph idx="1"/>
          </p:nvPr>
        </p:nvSpPr>
        <p:spPr>
          <a:xfrm>
            <a:off x="0" y="620713"/>
            <a:ext cx="9144000" cy="5616575"/>
          </a:xfrm>
        </p:spPr>
        <p:txBody>
          <a:bodyPr>
            <a:normAutofit lnSpcReduction="10000"/>
          </a:bodyPr>
          <a:lstStyle/>
          <a:p>
            <a:r>
              <a:rPr lang="en-GB" altLang="it-IT" sz="2200" smtClean="0"/>
              <a:t>Ellerman, A. Denny. 2010. “The EU's Emissions Trading Scheme: A Proto-type Global System?” In </a:t>
            </a:r>
            <a:r>
              <a:rPr lang="en-GB" altLang="it-IT" sz="2200" i="1" smtClean="0"/>
              <a:t>Post-Kyoto International Climate Policy</a:t>
            </a:r>
            <a:r>
              <a:rPr lang="en-GB" altLang="it-IT" sz="2200" smtClean="0"/>
              <a:t>, edited by Joe Aldy and Robert N. Stavins, 88-118. Cambridge: Cambridge University Press.</a:t>
            </a:r>
          </a:p>
          <a:p>
            <a:pPr marL="400050" lvl="1" indent="0">
              <a:buFontTx/>
              <a:buNone/>
            </a:pPr>
            <a:r>
              <a:rPr lang="en-GB" altLang="it-IT" sz="2200" u="sng" smtClean="0">
                <a:hlinkClick r:id="rId2"/>
              </a:rPr>
              <a:t>http://globalchange.mit.edu/files/document/MITJPSPGC_Rpt170.pdf</a:t>
            </a:r>
            <a:endParaRPr lang="en-US" altLang="it-IT" sz="2200" smtClean="0"/>
          </a:p>
          <a:p>
            <a:r>
              <a:rPr lang="en-GB" altLang="it-IT" sz="2200" smtClean="0"/>
              <a:t>Borghesi S. (2011) “The European emission trading scheme and renewable energy policies: credible targets for incredible results?”, </a:t>
            </a:r>
            <a:r>
              <a:rPr lang="en-GB" altLang="it-IT" sz="2200" i="1" smtClean="0"/>
              <a:t>International Journal Sustainable Economy</a:t>
            </a:r>
            <a:r>
              <a:rPr lang="en-GB" altLang="it-IT" sz="2200" smtClean="0"/>
              <a:t>, vol.3, n.3, pp.312-327. </a:t>
            </a:r>
            <a:r>
              <a:rPr lang="en-GB" altLang="it-IT" sz="2200" u="sng" smtClean="0">
                <a:hlinkClick r:id="rId3"/>
              </a:rPr>
              <a:t>http://www.feem.it/userfiles/attach/201010291656484NDL2010-141.pdf</a:t>
            </a:r>
            <a:endParaRPr lang="en-GB" altLang="it-IT" sz="2200" u="sng" smtClean="0"/>
          </a:p>
          <a:p>
            <a:r>
              <a:rPr lang="en-US" altLang="it-IT" sz="2200" smtClean="0"/>
              <a:t>Borghesi S., (2013), “Water tradable permits: a review of theoretical and case studies”, </a:t>
            </a:r>
            <a:r>
              <a:rPr lang="en-US" altLang="it-IT" sz="2200" i="1" smtClean="0"/>
              <a:t>Journal of Environmental Planning and Management</a:t>
            </a:r>
            <a:r>
              <a:rPr lang="en-US" altLang="it-IT" sz="2200" smtClean="0"/>
              <a:t>, pp.1-28, forthcoming. </a:t>
            </a:r>
            <a:r>
              <a:rPr lang="en-US" altLang="it-IT" sz="2200" smtClean="0">
                <a:hlinkClick r:id="rId4"/>
              </a:rPr>
              <a:t>http://www.tandfonline.com/doi/full/10.1080/09640568.2013.820175#.UlLAAetH4W4</a:t>
            </a:r>
            <a:r>
              <a:rPr lang="en-US" altLang="it-IT" sz="2200" smtClean="0"/>
              <a:t> </a:t>
            </a:r>
          </a:p>
          <a:p>
            <a:r>
              <a:rPr lang="en-GB" altLang="it-IT" sz="2200" smtClean="0"/>
              <a:t>Jotzo F., de Boer D., Kater H.. 2013. “China Carbon Pricing Survey 2013” China Carbon Forum.</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Title 1"/>
          <p:cNvSpPr>
            <a:spLocks noGrp="1"/>
          </p:cNvSpPr>
          <p:nvPr>
            <p:ph type="title"/>
          </p:nvPr>
        </p:nvSpPr>
        <p:spPr>
          <a:xfrm>
            <a:off x="323850" y="609600"/>
            <a:ext cx="8496300" cy="1143000"/>
          </a:xfrm>
        </p:spPr>
        <p:txBody>
          <a:bodyPr>
            <a:normAutofit/>
          </a:bodyPr>
          <a:lstStyle/>
          <a:p>
            <a:r>
              <a:rPr lang="en-GB" altLang="it-IT" sz="3600" smtClean="0"/>
              <a:t>Cap and trade permit systems (for UMP)</a:t>
            </a:r>
          </a:p>
        </p:txBody>
      </p:sp>
      <p:sp>
        <p:nvSpPr>
          <p:cNvPr id="49155" name="Content Placeholder 2"/>
          <p:cNvSpPr>
            <a:spLocks noGrp="1"/>
          </p:cNvSpPr>
          <p:nvPr>
            <p:ph idx="1"/>
          </p:nvPr>
        </p:nvSpPr>
        <p:spPr/>
        <p:txBody>
          <a:bodyPr>
            <a:normAutofit/>
          </a:bodyPr>
          <a:lstStyle/>
          <a:p>
            <a:pPr>
              <a:buFontTx/>
              <a:buNone/>
            </a:pPr>
            <a:r>
              <a:rPr lang="en-US" altLang="it-IT" sz="1600" smtClean="0"/>
              <a:t>A cap-and-trade emission permits scheme </a:t>
            </a:r>
            <a:r>
              <a:rPr lang="en-US" altLang="it-IT" sz="1600" i="1" smtClean="0"/>
              <a:t>for a uniformly mixing pollutant</a:t>
            </a:r>
            <a:r>
              <a:rPr lang="en-US" altLang="it-IT" sz="1600" smtClean="0"/>
              <a:t> involves:</a:t>
            </a:r>
          </a:p>
          <a:p>
            <a:pPr>
              <a:buFontTx/>
              <a:buNone/>
            </a:pPr>
            <a:endParaRPr lang="en-GB" altLang="it-IT" sz="1600" smtClean="0"/>
          </a:p>
          <a:p>
            <a:r>
              <a:rPr lang="en-US" altLang="it-IT" sz="1600" smtClean="0"/>
              <a:t>A total quantity of emissions of some particular type (the ‘cap’) that is to be allowed by a specified class of actual and potential emitters over some period of time.</a:t>
            </a:r>
            <a:endParaRPr lang="en-GB" altLang="it-IT" sz="1600" smtClean="0"/>
          </a:p>
          <a:p>
            <a:r>
              <a:rPr lang="en-US" altLang="it-IT" sz="1600" smtClean="0"/>
              <a:t>The creation of a quantity of emissions permits that in sum equal, in units of permitted emissions, the emissions cap (the target level of emissions). </a:t>
            </a:r>
            <a:endParaRPr lang="en-GB" altLang="it-IT" sz="1600" smtClean="0"/>
          </a:p>
          <a:p>
            <a:r>
              <a:rPr lang="en-US" altLang="it-IT" sz="1600" smtClean="0"/>
              <a:t>A mechanism by which the total quantity of emission permits is initially allocated between potential polluters.</a:t>
            </a:r>
            <a:endParaRPr lang="en-GB" altLang="it-IT" sz="1600" smtClean="0"/>
          </a:p>
          <a:p>
            <a:r>
              <a:rPr lang="en-US" altLang="it-IT" sz="1600" smtClean="0"/>
              <a:t>A rule which states that no firm is allowed to emit pollution (of the designated type) beyond the quantity of emission permits it possesses.</a:t>
            </a:r>
            <a:endParaRPr lang="en-GB" altLang="it-IT" sz="1600" smtClean="0"/>
          </a:p>
          <a:p>
            <a:r>
              <a:rPr lang="en-US" altLang="it-IT" sz="1600" smtClean="0"/>
              <a:t>A system whereby actual emissions are monitored and penalties – of sufficient deterrent power – are applied to sources which emit in excess of the quantity of permits they hold.</a:t>
            </a:r>
            <a:endParaRPr lang="en-GB" altLang="it-IT" sz="1600" smtClean="0"/>
          </a:p>
          <a:p>
            <a:r>
              <a:rPr lang="en-US" altLang="it-IT" sz="1600" smtClean="0"/>
              <a:t>A guarantee that emission permits can be freely traded between firms at whichever price is agreed for that trade.</a:t>
            </a:r>
            <a:endParaRPr lang="en-GB" altLang="it-IT" sz="1600" smtClean="0"/>
          </a:p>
          <a:p>
            <a:pPr>
              <a:buFontTx/>
              <a:buNone/>
            </a:pPr>
            <a:endParaRPr lang="en-GB" altLang="it-IT" sz="1600" smtClean="0"/>
          </a:p>
          <a:p>
            <a:endParaRPr lang="en-GB" altLang="it-IT" smtClean="0"/>
          </a:p>
          <a:p>
            <a:endParaRPr lang="en-GB" altLang="it-IT" smtClean="0"/>
          </a:p>
        </p:txBody>
      </p:sp>
    </p:spTree>
    <p:extLst>
      <p:ext uri="{BB962C8B-B14F-4D97-AF65-F5344CB8AC3E}">
        <p14:creationId xmlns:p14="http://schemas.microsoft.com/office/powerpoint/2010/main" val="80057081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0825" y="404813"/>
            <a:ext cx="8497888" cy="1347787"/>
          </a:xfrm>
        </p:spPr>
        <p:txBody>
          <a:bodyPr>
            <a:normAutofit fontScale="90000"/>
          </a:bodyPr>
          <a:lstStyle/>
          <a:p>
            <a:pPr>
              <a:defRPr/>
            </a:pPr>
            <a:r>
              <a:rPr lang="en-US" sz="2800" b="1" dirty="0" smtClean="0">
                <a:solidFill>
                  <a:schemeClr val="tx1"/>
                </a:solidFill>
                <a:latin typeface="+mn-lt"/>
                <a:ea typeface="+mn-ea"/>
                <a:cs typeface="+mn-cs"/>
              </a:rPr>
              <a:t>The initial allocation of permits and the determination of the equilibrium market price of permits</a:t>
            </a:r>
            <a:endParaRPr lang="en-GB" sz="2800" dirty="0"/>
          </a:p>
        </p:txBody>
      </p:sp>
      <p:sp>
        <p:nvSpPr>
          <p:cNvPr id="50179" name="Content Placeholder 2"/>
          <p:cNvSpPr>
            <a:spLocks noGrp="1"/>
          </p:cNvSpPr>
          <p:nvPr>
            <p:ph idx="1"/>
          </p:nvPr>
        </p:nvSpPr>
        <p:spPr/>
        <p:txBody>
          <a:bodyPr>
            <a:normAutofit/>
          </a:bodyPr>
          <a:lstStyle/>
          <a:p>
            <a:pPr>
              <a:buFontTx/>
              <a:buNone/>
            </a:pPr>
            <a:r>
              <a:rPr lang="en-US" altLang="it-IT" sz="2800" dirty="0" smtClean="0"/>
              <a:t>Two general methods of initial allocation: </a:t>
            </a:r>
          </a:p>
          <a:p>
            <a:pPr>
              <a:buFontTx/>
              <a:buNone/>
            </a:pPr>
            <a:endParaRPr lang="en-GB" altLang="it-IT" sz="2800" dirty="0" smtClean="0"/>
          </a:p>
          <a:p>
            <a:r>
              <a:rPr lang="en-US" altLang="it-IT" sz="2800" dirty="0" smtClean="0"/>
              <a:t>Case 1: </a:t>
            </a:r>
            <a:r>
              <a:rPr lang="en-US" altLang="it-IT" sz="2800" dirty="0" smtClean="0"/>
              <a:t>all </a:t>
            </a:r>
            <a:r>
              <a:rPr lang="en-US" altLang="it-IT" sz="2800" dirty="0" smtClean="0"/>
              <a:t>permits by auction</a:t>
            </a:r>
            <a:endParaRPr lang="en-GB" altLang="it-IT" sz="2800" dirty="0" smtClean="0"/>
          </a:p>
          <a:p>
            <a:r>
              <a:rPr lang="en-US" altLang="it-IT" sz="2800" dirty="0" smtClean="0"/>
              <a:t>Case </a:t>
            </a:r>
            <a:r>
              <a:rPr lang="en-US" altLang="it-IT" sz="2800" dirty="0" smtClean="0"/>
              <a:t>2all </a:t>
            </a:r>
            <a:r>
              <a:rPr lang="en-US" altLang="it-IT" sz="2800" dirty="0" smtClean="0"/>
              <a:t>permits at no charge </a:t>
            </a:r>
            <a:r>
              <a:rPr lang="en-US" altLang="it-IT" sz="2800" dirty="0" smtClean="0"/>
              <a:t>(grandfathering)</a:t>
            </a:r>
            <a:endParaRPr lang="en-GB" altLang="it-IT" sz="2800" dirty="0" smtClean="0"/>
          </a:p>
        </p:txBody>
      </p:sp>
    </p:spTree>
    <p:extLst>
      <p:ext uri="{BB962C8B-B14F-4D97-AF65-F5344CB8AC3E}">
        <p14:creationId xmlns:p14="http://schemas.microsoft.com/office/powerpoint/2010/main" val="339583660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p:cNvSpPr txBox="1"/>
          <p:nvPr/>
        </p:nvSpPr>
        <p:spPr>
          <a:xfrm>
            <a:off x="6228184" y="836712"/>
            <a:ext cx="2304256" cy="2308324"/>
          </a:xfrm>
          <a:prstGeom prst="rect">
            <a:avLst/>
          </a:prstGeom>
        </p:spPr>
        <p:style>
          <a:lnRef idx="2">
            <a:schemeClr val="accent4"/>
          </a:lnRef>
          <a:fillRef idx="1">
            <a:schemeClr val="lt1"/>
          </a:fillRef>
          <a:effectRef idx="0">
            <a:schemeClr val="accent4"/>
          </a:effectRef>
          <a:fontRef idx="minor">
            <a:schemeClr val="dk1"/>
          </a:fontRef>
        </p:style>
        <p:txBody>
          <a:bodyPr wrap="square" rtlCol="0">
            <a:spAutoFit/>
          </a:bodyPr>
          <a:lstStyle/>
          <a:p>
            <a:r>
              <a:rPr lang="it-IT" dirty="0" err="1" smtClean="0"/>
              <a:t>Two</a:t>
            </a:r>
            <a:r>
              <a:rPr lang="it-IT" dirty="0" smtClean="0"/>
              <a:t> </a:t>
            </a:r>
            <a:r>
              <a:rPr lang="it-IT" dirty="0" err="1" smtClean="0"/>
              <a:t>firms</a:t>
            </a:r>
            <a:endParaRPr lang="it-IT" dirty="0" smtClean="0"/>
          </a:p>
          <a:p>
            <a:endParaRPr lang="it-IT" dirty="0"/>
          </a:p>
          <a:p>
            <a:r>
              <a:rPr lang="it-IT" dirty="0" err="1" smtClean="0"/>
              <a:t>Initial</a:t>
            </a:r>
            <a:r>
              <a:rPr lang="it-IT" dirty="0" smtClean="0"/>
              <a:t> </a:t>
            </a:r>
            <a:r>
              <a:rPr lang="it-IT" dirty="0" err="1" smtClean="0"/>
              <a:t>pollution</a:t>
            </a:r>
            <a:r>
              <a:rPr lang="it-IT" dirty="0" smtClean="0"/>
              <a:t> </a:t>
            </a:r>
            <a:r>
              <a:rPr lang="it-IT" dirty="0" err="1" smtClean="0"/>
              <a:t>is</a:t>
            </a:r>
            <a:r>
              <a:rPr lang="it-IT" dirty="0" smtClean="0"/>
              <a:t> 10 </a:t>
            </a:r>
            <a:r>
              <a:rPr lang="it-IT" dirty="0" err="1" smtClean="0"/>
              <a:t>tonnes</a:t>
            </a:r>
            <a:endParaRPr lang="it-IT" dirty="0" smtClean="0"/>
          </a:p>
          <a:p>
            <a:endParaRPr lang="it-IT" dirty="0"/>
          </a:p>
          <a:p>
            <a:r>
              <a:rPr lang="it-IT" dirty="0" smtClean="0"/>
              <a:t>8 are </a:t>
            </a:r>
            <a:r>
              <a:rPr lang="it-IT" dirty="0" err="1" smtClean="0"/>
              <a:t>allocated</a:t>
            </a:r>
            <a:r>
              <a:rPr lang="it-IT" dirty="0" smtClean="0"/>
              <a:t> (</a:t>
            </a:r>
            <a:r>
              <a:rPr lang="it-IT" dirty="0" err="1" smtClean="0"/>
              <a:t>permits</a:t>
            </a:r>
            <a:r>
              <a:rPr lang="it-IT" dirty="0" smtClean="0"/>
              <a:t>) 4 to A 4 to B</a:t>
            </a:r>
            <a:endParaRPr lang="it-IT" dirty="0"/>
          </a:p>
        </p:txBody>
      </p:sp>
      <p:cxnSp>
        <p:nvCxnSpPr>
          <p:cNvPr id="4" name="Connettore 1 3"/>
          <p:cNvCxnSpPr/>
          <p:nvPr/>
        </p:nvCxnSpPr>
        <p:spPr>
          <a:xfrm>
            <a:off x="251520" y="1268760"/>
            <a:ext cx="0" cy="5184576"/>
          </a:xfrm>
          <a:prstGeom prst="line">
            <a:avLst/>
          </a:prstGeom>
        </p:spPr>
        <p:style>
          <a:lnRef idx="1">
            <a:schemeClr val="accent1"/>
          </a:lnRef>
          <a:fillRef idx="0">
            <a:schemeClr val="accent1"/>
          </a:fillRef>
          <a:effectRef idx="0">
            <a:schemeClr val="accent1"/>
          </a:effectRef>
          <a:fontRef idx="minor">
            <a:schemeClr val="tx1"/>
          </a:fontRef>
        </p:style>
      </p:cxnSp>
      <p:cxnSp>
        <p:nvCxnSpPr>
          <p:cNvPr id="6" name="Connettore 1 5"/>
          <p:cNvCxnSpPr/>
          <p:nvPr/>
        </p:nvCxnSpPr>
        <p:spPr>
          <a:xfrm>
            <a:off x="251520" y="6453336"/>
            <a:ext cx="612068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8" name="Connettore 1 7"/>
          <p:cNvCxnSpPr/>
          <p:nvPr/>
        </p:nvCxnSpPr>
        <p:spPr>
          <a:xfrm>
            <a:off x="251520" y="4149080"/>
            <a:ext cx="6120680" cy="0"/>
          </a:xfrm>
          <a:prstGeom prst="line">
            <a:avLst/>
          </a:prstGeom>
          <a:ln>
            <a:solidFill>
              <a:srgbClr val="FF0000"/>
            </a:solidFill>
          </a:ln>
        </p:spPr>
        <p:style>
          <a:lnRef idx="2">
            <a:schemeClr val="accent2"/>
          </a:lnRef>
          <a:fillRef idx="0">
            <a:schemeClr val="accent2"/>
          </a:fillRef>
          <a:effectRef idx="1">
            <a:schemeClr val="accent2"/>
          </a:effectRef>
          <a:fontRef idx="minor">
            <a:schemeClr val="tx1"/>
          </a:fontRef>
        </p:style>
      </p:cxnSp>
      <p:sp>
        <p:nvSpPr>
          <p:cNvPr id="9" name="CasellaDiTesto 8"/>
          <p:cNvSpPr txBox="1"/>
          <p:nvPr/>
        </p:nvSpPr>
        <p:spPr>
          <a:xfrm>
            <a:off x="4215332" y="4233472"/>
            <a:ext cx="2160240" cy="369332"/>
          </a:xfrm>
          <a:prstGeom prst="rect">
            <a:avLst/>
          </a:prstGeom>
          <a:noFill/>
          <a:ln>
            <a:solidFill>
              <a:srgbClr val="FF0000"/>
            </a:solidFill>
          </a:ln>
        </p:spPr>
        <p:txBody>
          <a:bodyPr wrap="square" rtlCol="0">
            <a:spAutoFit/>
          </a:bodyPr>
          <a:lstStyle/>
          <a:p>
            <a:r>
              <a:rPr lang="it-IT" dirty="0" err="1" smtClean="0"/>
              <a:t>Permit</a:t>
            </a:r>
            <a:r>
              <a:rPr lang="it-IT" dirty="0" smtClean="0"/>
              <a:t> </a:t>
            </a:r>
            <a:r>
              <a:rPr lang="it-IT" dirty="0" err="1" smtClean="0"/>
              <a:t>price</a:t>
            </a:r>
            <a:endParaRPr lang="it-IT" dirty="0"/>
          </a:p>
        </p:txBody>
      </p:sp>
      <p:cxnSp>
        <p:nvCxnSpPr>
          <p:cNvPr id="11" name="Connettore 1 10"/>
          <p:cNvCxnSpPr/>
          <p:nvPr/>
        </p:nvCxnSpPr>
        <p:spPr>
          <a:xfrm>
            <a:off x="2267744" y="2924944"/>
            <a:ext cx="0" cy="3528392"/>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Connettore 1 12"/>
          <p:cNvCxnSpPr/>
          <p:nvPr/>
        </p:nvCxnSpPr>
        <p:spPr>
          <a:xfrm>
            <a:off x="2267744" y="2924944"/>
            <a:ext cx="1728192"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5" name="Connettore 1 14"/>
          <p:cNvCxnSpPr/>
          <p:nvPr/>
        </p:nvCxnSpPr>
        <p:spPr>
          <a:xfrm>
            <a:off x="3995936" y="2924944"/>
            <a:ext cx="0" cy="3528392"/>
          </a:xfrm>
          <a:prstGeom prst="line">
            <a:avLst/>
          </a:prstGeom>
        </p:spPr>
        <p:style>
          <a:lnRef idx="1">
            <a:schemeClr val="accent1"/>
          </a:lnRef>
          <a:fillRef idx="0">
            <a:schemeClr val="accent1"/>
          </a:fillRef>
          <a:effectRef idx="0">
            <a:schemeClr val="accent1"/>
          </a:effectRef>
          <a:fontRef idx="minor">
            <a:schemeClr val="tx1"/>
          </a:fontRef>
        </p:style>
      </p:cxnSp>
      <p:cxnSp>
        <p:nvCxnSpPr>
          <p:cNvPr id="17" name="Connettore 1 16"/>
          <p:cNvCxnSpPr/>
          <p:nvPr/>
        </p:nvCxnSpPr>
        <p:spPr>
          <a:xfrm>
            <a:off x="251520" y="4689140"/>
            <a:ext cx="2016224" cy="0"/>
          </a:xfrm>
          <a:prstGeom prst="line">
            <a:avLst/>
          </a:prstGeom>
        </p:spPr>
        <p:style>
          <a:lnRef idx="1">
            <a:schemeClr val="accent1"/>
          </a:lnRef>
          <a:fillRef idx="0">
            <a:schemeClr val="accent1"/>
          </a:fillRef>
          <a:effectRef idx="0">
            <a:schemeClr val="accent1"/>
          </a:effectRef>
          <a:fontRef idx="minor">
            <a:schemeClr val="tx1"/>
          </a:fontRef>
        </p:style>
      </p:cxnSp>
      <p:sp>
        <p:nvSpPr>
          <p:cNvPr id="18" name="CasellaDiTesto 17"/>
          <p:cNvSpPr txBox="1"/>
          <p:nvPr/>
        </p:nvSpPr>
        <p:spPr>
          <a:xfrm>
            <a:off x="611560" y="4869160"/>
            <a:ext cx="1296144" cy="369332"/>
          </a:xfrm>
          <a:prstGeom prst="rect">
            <a:avLst/>
          </a:prstGeom>
          <a:noFill/>
        </p:spPr>
        <p:txBody>
          <a:bodyPr wrap="square" rtlCol="0">
            <a:spAutoFit/>
          </a:bodyPr>
          <a:lstStyle/>
          <a:p>
            <a:r>
              <a:rPr lang="it-IT" dirty="0" err="1" smtClean="0"/>
              <a:t>MCa</a:t>
            </a:r>
            <a:endParaRPr lang="it-IT" dirty="0"/>
          </a:p>
        </p:txBody>
      </p:sp>
      <p:sp>
        <p:nvSpPr>
          <p:cNvPr id="19" name="CasellaDiTesto 18"/>
          <p:cNvSpPr txBox="1"/>
          <p:nvPr/>
        </p:nvSpPr>
        <p:spPr>
          <a:xfrm>
            <a:off x="2483768" y="2420888"/>
            <a:ext cx="1296144" cy="369332"/>
          </a:xfrm>
          <a:prstGeom prst="rect">
            <a:avLst/>
          </a:prstGeom>
          <a:noFill/>
        </p:spPr>
        <p:txBody>
          <a:bodyPr wrap="square" rtlCol="0">
            <a:spAutoFit/>
          </a:bodyPr>
          <a:lstStyle/>
          <a:p>
            <a:r>
              <a:rPr lang="it-IT" dirty="0" err="1" smtClean="0"/>
              <a:t>MCb</a:t>
            </a:r>
            <a:endParaRPr lang="it-IT" dirty="0"/>
          </a:p>
        </p:txBody>
      </p:sp>
      <p:sp>
        <p:nvSpPr>
          <p:cNvPr id="20" name="Rettangolo 19"/>
          <p:cNvSpPr/>
          <p:nvPr/>
        </p:nvSpPr>
        <p:spPr>
          <a:xfrm>
            <a:off x="2267744" y="2924944"/>
            <a:ext cx="1728192" cy="122413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21" name="Rettangolo 20"/>
          <p:cNvSpPr/>
          <p:nvPr/>
        </p:nvSpPr>
        <p:spPr>
          <a:xfrm>
            <a:off x="251520" y="4149080"/>
            <a:ext cx="2016224" cy="53811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cxnSp>
        <p:nvCxnSpPr>
          <p:cNvPr id="23" name="Connettore 2 22"/>
          <p:cNvCxnSpPr/>
          <p:nvPr/>
        </p:nvCxnSpPr>
        <p:spPr>
          <a:xfrm flipV="1">
            <a:off x="1259632" y="4689140"/>
            <a:ext cx="432048" cy="36468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5" name="Connettore 2 24"/>
          <p:cNvCxnSpPr/>
          <p:nvPr/>
        </p:nvCxnSpPr>
        <p:spPr>
          <a:xfrm>
            <a:off x="3131840" y="2605554"/>
            <a:ext cx="360040" cy="31939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26" name="CasellaDiTesto 25"/>
          <p:cNvSpPr txBox="1"/>
          <p:nvPr/>
        </p:nvSpPr>
        <p:spPr>
          <a:xfrm>
            <a:off x="6660232" y="4871483"/>
            <a:ext cx="2304256" cy="1477328"/>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r>
              <a:rPr lang="it-IT" dirty="0" err="1" smtClean="0"/>
              <a:t>Though</a:t>
            </a:r>
            <a:r>
              <a:rPr lang="it-IT" dirty="0" smtClean="0"/>
              <a:t> A </a:t>
            </a:r>
            <a:r>
              <a:rPr lang="it-IT" dirty="0" err="1" smtClean="0"/>
              <a:t>only</a:t>
            </a:r>
            <a:r>
              <a:rPr lang="it-IT" dirty="0" smtClean="0"/>
              <a:t> </a:t>
            </a:r>
            <a:r>
              <a:rPr lang="it-IT" dirty="0" err="1" smtClean="0"/>
              <a:t>needs</a:t>
            </a:r>
            <a:r>
              <a:rPr lang="it-IT" dirty="0" smtClean="0"/>
              <a:t> to </a:t>
            </a:r>
            <a:r>
              <a:rPr lang="it-IT" dirty="0" err="1" smtClean="0"/>
              <a:t>cut</a:t>
            </a:r>
            <a:r>
              <a:rPr lang="it-IT" dirty="0" smtClean="0"/>
              <a:t> 1 </a:t>
            </a:r>
            <a:r>
              <a:rPr lang="it-IT" dirty="0" err="1" smtClean="0"/>
              <a:t>tonne</a:t>
            </a:r>
            <a:r>
              <a:rPr lang="it-IT" dirty="0" smtClean="0"/>
              <a:t>, </a:t>
            </a:r>
            <a:r>
              <a:rPr lang="it-IT" dirty="0" err="1" smtClean="0"/>
              <a:t>it</a:t>
            </a:r>
            <a:r>
              <a:rPr lang="it-IT" dirty="0" smtClean="0"/>
              <a:t> </a:t>
            </a:r>
            <a:r>
              <a:rPr lang="it-IT" dirty="0" err="1" smtClean="0"/>
              <a:t>is</a:t>
            </a:r>
            <a:r>
              <a:rPr lang="it-IT" dirty="0" smtClean="0"/>
              <a:t> </a:t>
            </a:r>
            <a:r>
              <a:rPr lang="it-IT" dirty="0" err="1" smtClean="0"/>
              <a:t>efficient</a:t>
            </a:r>
            <a:r>
              <a:rPr lang="it-IT" dirty="0" smtClean="0"/>
              <a:t> to </a:t>
            </a:r>
            <a:r>
              <a:rPr lang="it-IT" dirty="0" err="1" smtClean="0"/>
              <a:t>cut</a:t>
            </a:r>
            <a:r>
              <a:rPr lang="it-IT" dirty="0" smtClean="0"/>
              <a:t> </a:t>
            </a:r>
            <a:r>
              <a:rPr lang="it-IT" dirty="0" err="1" smtClean="0"/>
              <a:t>two</a:t>
            </a:r>
            <a:r>
              <a:rPr lang="it-IT" dirty="0" smtClean="0"/>
              <a:t> and sell </a:t>
            </a:r>
            <a:r>
              <a:rPr lang="it-IT" dirty="0" err="1" smtClean="0"/>
              <a:t>one</a:t>
            </a:r>
            <a:r>
              <a:rPr lang="it-IT" dirty="0" smtClean="0"/>
              <a:t> </a:t>
            </a:r>
            <a:r>
              <a:rPr lang="it-IT" dirty="0" err="1" smtClean="0"/>
              <a:t>permit</a:t>
            </a:r>
            <a:endParaRPr lang="it-IT" dirty="0"/>
          </a:p>
        </p:txBody>
      </p:sp>
      <p:sp>
        <p:nvSpPr>
          <p:cNvPr id="27" name="CasellaDiTesto 26"/>
          <p:cNvSpPr txBox="1"/>
          <p:nvPr/>
        </p:nvSpPr>
        <p:spPr>
          <a:xfrm>
            <a:off x="6660232" y="3861048"/>
            <a:ext cx="2304256" cy="646331"/>
          </a:xfrm>
          <a:prstGeom prst="rect">
            <a:avLst/>
          </a:prstGeom>
          <a:noFill/>
        </p:spPr>
        <p:txBody>
          <a:bodyPr wrap="square" rtlCol="0">
            <a:spAutoFit/>
          </a:bodyPr>
          <a:lstStyle/>
          <a:p>
            <a:r>
              <a:rPr lang="it-IT" dirty="0" smtClean="0"/>
              <a:t>Competitive market </a:t>
            </a:r>
            <a:r>
              <a:rPr lang="it-IT" dirty="0" err="1" smtClean="0"/>
              <a:t>price</a:t>
            </a:r>
            <a:endParaRPr lang="it-IT" dirty="0"/>
          </a:p>
        </p:txBody>
      </p:sp>
      <p:sp>
        <p:nvSpPr>
          <p:cNvPr id="28" name="Freccia a destra 27"/>
          <p:cNvSpPr/>
          <p:nvPr/>
        </p:nvSpPr>
        <p:spPr>
          <a:xfrm rot="19583856">
            <a:off x="1475656" y="3429000"/>
            <a:ext cx="1440160" cy="804472"/>
          </a:xfrm>
          <a:prstGeom prst="rightArrow">
            <a:avLst>
              <a:gd name="adj1" fmla="val 0"/>
              <a:gd name="adj2" fmla="val 132309"/>
            </a:avLst>
          </a:prstGeom>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29" name="Fumetto 3 28"/>
          <p:cNvSpPr/>
          <p:nvPr/>
        </p:nvSpPr>
        <p:spPr>
          <a:xfrm>
            <a:off x="755576" y="620688"/>
            <a:ext cx="1440160" cy="1370186"/>
          </a:xfrm>
          <a:prstGeom prst="wedgeEllipseCallout">
            <a:avLst>
              <a:gd name="adj1" fmla="val 49501"/>
              <a:gd name="adj2" fmla="val 179531"/>
            </a:avLst>
          </a:prstGeom>
        </p:spPr>
        <p:style>
          <a:lnRef idx="2">
            <a:schemeClr val="dk1"/>
          </a:lnRef>
          <a:fillRef idx="1">
            <a:schemeClr val="lt1"/>
          </a:fillRef>
          <a:effectRef idx="0">
            <a:schemeClr val="dk1"/>
          </a:effectRef>
          <a:fontRef idx="minor">
            <a:schemeClr val="dk1"/>
          </a:fontRef>
        </p:style>
        <p:txBody>
          <a:bodyPr rtlCol="0" anchor="ctr"/>
          <a:lstStyle/>
          <a:p>
            <a:pPr algn="ctr"/>
            <a:r>
              <a:rPr lang="it-IT" dirty="0" err="1" smtClean="0"/>
              <a:t>Permit</a:t>
            </a:r>
            <a:r>
              <a:rPr lang="it-IT" dirty="0" smtClean="0"/>
              <a:t> </a:t>
            </a:r>
            <a:r>
              <a:rPr lang="it-IT" dirty="0" err="1" smtClean="0"/>
              <a:t>trade</a:t>
            </a:r>
            <a:endParaRPr lang="it-IT" dirty="0"/>
          </a:p>
        </p:txBody>
      </p:sp>
    </p:spTree>
    <p:extLst>
      <p:ext uri="{BB962C8B-B14F-4D97-AF65-F5344CB8AC3E}">
        <p14:creationId xmlns:p14="http://schemas.microsoft.com/office/powerpoint/2010/main" val="315930406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normAutofit/>
          </a:bodyPr>
          <a:lstStyle/>
          <a:p>
            <a:r>
              <a:rPr lang="it-IT" sz="4000" dirty="0" smtClean="0"/>
              <a:t>‘</a:t>
            </a:r>
            <a:r>
              <a:rPr lang="it-IT" sz="4000" dirty="0" err="1" smtClean="0"/>
              <a:t>Coasian</a:t>
            </a:r>
            <a:r>
              <a:rPr lang="it-IT" sz="4000" dirty="0" smtClean="0"/>
              <a:t>’ </a:t>
            </a:r>
            <a:r>
              <a:rPr lang="it-IT" sz="4000" dirty="0" err="1" smtClean="0"/>
              <a:t>kind</a:t>
            </a:r>
            <a:r>
              <a:rPr lang="it-IT" sz="4000" dirty="0" smtClean="0"/>
              <a:t> of </a:t>
            </a:r>
            <a:r>
              <a:rPr lang="it-IT" sz="4000" dirty="0" err="1" smtClean="0"/>
              <a:t>bargaining</a:t>
            </a:r>
            <a:r>
              <a:rPr lang="it-IT" sz="4000" dirty="0" smtClean="0"/>
              <a:t> </a:t>
            </a:r>
            <a:r>
              <a:rPr lang="it-IT" sz="4000" dirty="0" err="1" smtClean="0"/>
              <a:t>based</a:t>
            </a:r>
            <a:r>
              <a:rPr lang="it-IT" sz="4000" dirty="0" smtClean="0"/>
              <a:t> </a:t>
            </a:r>
            <a:r>
              <a:rPr lang="it-IT" sz="4000" dirty="0" err="1" smtClean="0"/>
              <a:t>upon</a:t>
            </a:r>
            <a:r>
              <a:rPr lang="it-IT" sz="4000" dirty="0" smtClean="0"/>
              <a:t> </a:t>
            </a:r>
            <a:r>
              <a:rPr lang="it-IT" sz="4000" dirty="0" err="1" smtClean="0"/>
              <a:t>willingness</a:t>
            </a:r>
            <a:r>
              <a:rPr lang="it-IT" sz="4000" dirty="0" smtClean="0"/>
              <a:t> to </a:t>
            </a:r>
            <a:r>
              <a:rPr lang="it-IT" sz="4000" dirty="0" err="1" smtClean="0"/>
              <a:t>accept</a:t>
            </a:r>
            <a:r>
              <a:rPr lang="it-IT" sz="4000" dirty="0" smtClean="0"/>
              <a:t> and </a:t>
            </a:r>
            <a:r>
              <a:rPr lang="it-IT" sz="4000" dirty="0" err="1" smtClean="0"/>
              <a:t>pay</a:t>
            </a:r>
            <a:r>
              <a:rPr lang="it-IT" sz="4000" dirty="0" smtClean="0"/>
              <a:t> for </a:t>
            </a:r>
            <a:r>
              <a:rPr lang="it-IT" sz="4000" dirty="0" err="1" smtClean="0"/>
              <a:t>licences</a:t>
            </a:r>
            <a:r>
              <a:rPr lang="it-IT" sz="4000" dirty="0" smtClean="0"/>
              <a:t>….</a:t>
            </a:r>
            <a:endParaRPr lang="it-IT" sz="4000" dirty="0"/>
          </a:p>
        </p:txBody>
      </p:sp>
    </p:spTree>
    <p:extLst>
      <p:ext uri="{BB962C8B-B14F-4D97-AF65-F5344CB8AC3E}">
        <p14:creationId xmlns:p14="http://schemas.microsoft.com/office/powerpoint/2010/main" val="411271180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Text Box 2"/>
          <p:cNvSpPr txBox="1">
            <a:spLocks noChangeArrowheads="1"/>
          </p:cNvSpPr>
          <p:nvPr/>
        </p:nvSpPr>
        <p:spPr bwMode="auto">
          <a:xfrm>
            <a:off x="705549" y="5772150"/>
            <a:ext cx="8432800" cy="830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Times New Roman" pitchFamily="18" charset="0"/>
              </a:defRPr>
            </a:lvl1pPr>
            <a:lvl2pPr marL="742950" indent="-285750" eaLnBrk="0" hangingPunct="0">
              <a:spcBef>
                <a:spcPct val="20000"/>
              </a:spcBef>
              <a:buChar char="–"/>
              <a:defRPr sz="2800">
                <a:solidFill>
                  <a:schemeClr val="tx1"/>
                </a:solidFill>
                <a:latin typeface="Times New Roman" pitchFamily="18" charset="0"/>
              </a:defRPr>
            </a:lvl2pPr>
            <a:lvl3pPr marL="1143000" indent="-228600" eaLnBrk="0" hangingPunct="0">
              <a:spcBef>
                <a:spcPct val="20000"/>
              </a:spcBef>
              <a:buChar char="•"/>
              <a:defRPr sz="2400">
                <a:solidFill>
                  <a:schemeClr val="tx1"/>
                </a:solidFill>
                <a:latin typeface="Times New Roman" pitchFamily="18" charset="0"/>
              </a:defRPr>
            </a:lvl3pPr>
            <a:lvl4pPr marL="1600200" indent="-228600" eaLnBrk="0" hangingPunct="0">
              <a:spcBef>
                <a:spcPct val="20000"/>
              </a:spcBef>
              <a:buChar char="–"/>
              <a:defRPr sz="2000">
                <a:solidFill>
                  <a:schemeClr val="tx1"/>
                </a:solidFill>
                <a:latin typeface="Times New Roman" pitchFamily="18" charset="0"/>
              </a:defRPr>
            </a:lvl4pPr>
            <a:lvl5pPr marL="2057400" indent="-228600" eaLnBrk="0" hangingPunct="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eaLnBrk="1" hangingPunct="1">
              <a:spcBef>
                <a:spcPct val="50000"/>
              </a:spcBef>
              <a:buFontTx/>
              <a:buNone/>
            </a:pPr>
            <a:r>
              <a:rPr lang="en-GB" altLang="it-IT" sz="1800" dirty="0" smtClean="0">
                <a:cs typeface="Times New Roman" pitchFamily="18" charset="0"/>
              </a:rPr>
              <a:t>The </a:t>
            </a:r>
            <a:r>
              <a:rPr lang="en-GB" altLang="it-IT" sz="1800" dirty="0">
                <a:cs typeface="Times New Roman" pitchFamily="18" charset="0"/>
              </a:rPr>
              <a:t>determination of the market price of emissions </a:t>
            </a:r>
            <a:r>
              <a:rPr lang="en-GB" altLang="it-IT" sz="1800" dirty="0" smtClean="0">
                <a:cs typeface="Times New Roman" pitchFamily="18" charset="0"/>
              </a:rPr>
              <a:t>permits</a:t>
            </a:r>
          </a:p>
          <a:p>
            <a:pPr eaLnBrk="1" hangingPunct="1">
              <a:spcBef>
                <a:spcPct val="50000"/>
              </a:spcBef>
              <a:buFontTx/>
              <a:buNone/>
            </a:pPr>
            <a:r>
              <a:rPr lang="en-GB" altLang="it-IT" sz="2000" b="1" dirty="0" smtClean="0">
                <a:solidFill>
                  <a:srgbClr val="FF0000"/>
                </a:solidFill>
                <a:cs typeface="Times New Roman" pitchFamily="18" charset="0"/>
              </a:rPr>
              <a:t>Auctioned permits case</a:t>
            </a:r>
            <a:endParaRPr lang="en-GB" altLang="it-IT" sz="2000" b="1" dirty="0">
              <a:solidFill>
                <a:srgbClr val="FF0000"/>
              </a:solidFill>
              <a:cs typeface="Times New Roman" pitchFamily="18" charset="0"/>
            </a:endParaRPr>
          </a:p>
        </p:txBody>
      </p:sp>
      <p:sp>
        <p:nvSpPr>
          <p:cNvPr id="51203" name="Line 3"/>
          <p:cNvSpPr>
            <a:spLocks noChangeShapeType="1"/>
          </p:cNvSpPr>
          <p:nvPr/>
        </p:nvSpPr>
        <p:spPr bwMode="auto">
          <a:xfrm>
            <a:off x="1320800" y="1257300"/>
            <a:ext cx="0" cy="3543300"/>
          </a:xfrm>
          <a:prstGeom prst="line">
            <a:avLst/>
          </a:prstGeom>
          <a:noFill/>
          <a:ln w="9525">
            <a:solidFill>
              <a:schemeClr val="tx1"/>
            </a:solidFill>
            <a:round/>
            <a:headEnd type="triangle" w="med" len="med"/>
            <a:tailEnd/>
          </a:ln>
          <a:extLst>
            <a:ext uri="{909E8E84-426E-40DD-AFC4-6F175D3DCCD1}">
              <a14:hiddenFill xmlns:a14="http://schemas.microsoft.com/office/drawing/2010/main">
                <a:noFill/>
              </a14:hiddenFill>
            </a:ext>
          </a:extLst>
        </p:spPr>
        <p:txBody>
          <a:bodyPr/>
          <a:lstStyle/>
          <a:p>
            <a:endParaRPr lang="it-IT"/>
          </a:p>
        </p:txBody>
      </p:sp>
      <p:sp>
        <p:nvSpPr>
          <p:cNvPr id="51204" name="Line 4"/>
          <p:cNvSpPr>
            <a:spLocks noChangeShapeType="1"/>
          </p:cNvSpPr>
          <p:nvPr/>
        </p:nvSpPr>
        <p:spPr bwMode="auto">
          <a:xfrm>
            <a:off x="1320800" y="4743450"/>
            <a:ext cx="6908800" cy="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it-IT"/>
          </a:p>
        </p:txBody>
      </p:sp>
      <p:sp>
        <p:nvSpPr>
          <p:cNvPr id="51205" name="Line 5"/>
          <p:cNvSpPr>
            <a:spLocks noChangeShapeType="1"/>
          </p:cNvSpPr>
          <p:nvPr/>
        </p:nvSpPr>
        <p:spPr bwMode="auto">
          <a:xfrm>
            <a:off x="2438400" y="1514475"/>
            <a:ext cx="4673600" cy="3228975"/>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it-IT"/>
          </a:p>
        </p:txBody>
      </p:sp>
      <p:sp>
        <p:nvSpPr>
          <p:cNvPr id="51206" name="Line 6"/>
          <p:cNvSpPr>
            <a:spLocks noChangeShapeType="1"/>
          </p:cNvSpPr>
          <p:nvPr/>
        </p:nvSpPr>
        <p:spPr bwMode="auto">
          <a:xfrm flipV="1">
            <a:off x="4978400" y="2114550"/>
            <a:ext cx="0" cy="2571750"/>
          </a:xfrm>
          <a:prstGeom prst="line">
            <a:avLst/>
          </a:prstGeom>
          <a:ln>
            <a:headEnd/>
            <a:tailEnd/>
          </a:ln>
          <a:extLst/>
        </p:spPr>
        <p:style>
          <a:lnRef idx="3">
            <a:schemeClr val="accent6"/>
          </a:lnRef>
          <a:fillRef idx="0">
            <a:schemeClr val="accent6"/>
          </a:fillRef>
          <a:effectRef idx="2">
            <a:schemeClr val="accent6"/>
          </a:effectRef>
          <a:fontRef idx="minor">
            <a:schemeClr val="tx1"/>
          </a:fontRef>
        </p:style>
        <p:txBody>
          <a:bodyPr/>
          <a:lstStyle/>
          <a:p>
            <a:endParaRPr lang="it-IT"/>
          </a:p>
        </p:txBody>
      </p:sp>
      <p:sp>
        <p:nvSpPr>
          <p:cNvPr id="51207" name="Line 7"/>
          <p:cNvSpPr>
            <a:spLocks noChangeShapeType="1"/>
          </p:cNvSpPr>
          <p:nvPr/>
        </p:nvSpPr>
        <p:spPr bwMode="auto">
          <a:xfrm flipH="1">
            <a:off x="1320800" y="3260725"/>
            <a:ext cx="3657600" cy="0"/>
          </a:xfrm>
          <a:prstGeom prst="line">
            <a:avLst/>
          </a:prstGeom>
          <a:noFill/>
          <a:ln w="9525">
            <a:solidFill>
              <a:schemeClr val="tx1"/>
            </a:solidFill>
            <a:prstDash val="dash"/>
            <a:round/>
            <a:headEnd/>
            <a:tailEnd/>
          </a:ln>
          <a:extLst>
            <a:ext uri="{909E8E84-426E-40DD-AFC4-6F175D3DCCD1}">
              <a14:hiddenFill xmlns:a14="http://schemas.microsoft.com/office/drawing/2010/main">
                <a:noFill/>
              </a14:hiddenFill>
            </a:ext>
          </a:extLst>
        </p:spPr>
        <p:txBody>
          <a:bodyPr/>
          <a:lstStyle/>
          <a:p>
            <a:endParaRPr lang="it-IT"/>
          </a:p>
        </p:txBody>
      </p:sp>
      <p:sp>
        <p:nvSpPr>
          <p:cNvPr id="51208" name="Rectangle 8" descr="Wide downward diagonal"/>
          <p:cNvSpPr>
            <a:spLocks noChangeArrowheads="1"/>
          </p:cNvSpPr>
          <p:nvPr/>
        </p:nvSpPr>
        <p:spPr bwMode="auto">
          <a:xfrm>
            <a:off x="1320800" y="3265488"/>
            <a:ext cx="3657600" cy="1477962"/>
          </a:xfrm>
          <a:prstGeom prst="rect">
            <a:avLst/>
          </a:prstGeom>
          <a:pattFill prst="wdDnDiag">
            <a:fgClr>
              <a:schemeClr val="accent1"/>
            </a:fgClr>
            <a:bgClr>
              <a:schemeClr val="bg1"/>
            </a:bgClr>
          </a:pattFill>
          <a:ln w="9525">
            <a:solidFill>
              <a:schemeClr val="tx1"/>
            </a:solidFill>
            <a:miter lim="800000"/>
            <a:headEnd/>
            <a:tailEnd/>
          </a:ln>
        </p:spPr>
        <p:txBody>
          <a:bodyPr wrap="none" anchor="ctr"/>
          <a:lstStyle>
            <a:lvl1pPr eaLnBrk="0" hangingPunct="0">
              <a:spcBef>
                <a:spcPct val="20000"/>
              </a:spcBef>
              <a:buChar char="•"/>
              <a:defRPr sz="3200">
                <a:solidFill>
                  <a:schemeClr val="tx1"/>
                </a:solidFill>
                <a:latin typeface="Times New Roman" pitchFamily="18" charset="0"/>
              </a:defRPr>
            </a:lvl1pPr>
            <a:lvl2pPr marL="742950" indent="-285750" eaLnBrk="0" hangingPunct="0">
              <a:spcBef>
                <a:spcPct val="20000"/>
              </a:spcBef>
              <a:buChar char="–"/>
              <a:defRPr sz="2800">
                <a:solidFill>
                  <a:schemeClr val="tx1"/>
                </a:solidFill>
                <a:latin typeface="Times New Roman" pitchFamily="18" charset="0"/>
              </a:defRPr>
            </a:lvl2pPr>
            <a:lvl3pPr marL="1143000" indent="-228600" eaLnBrk="0" hangingPunct="0">
              <a:spcBef>
                <a:spcPct val="20000"/>
              </a:spcBef>
              <a:buChar char="•"/>
              <a:defRPr sz="2400">
                <a:solidFill>
                  <a:schemeClr val="tx1"/>
                </a:solidFill>
                <a:latin typeface="Times New Roman" pitchFamily="18" charset="0"/>
              </a:defRPr>
            </a:lvl3pPr>
            <a:lvl4pPr marL="1600200" indent="-228600" eaLnBrk="0" hangingPunct="0">
              <a:spcBef>
                <a:spcPct val="20000"/>
              </a:spcBef>
              <a:buChar char="–"/>
              <a:defRPr sz="2000">
                <a:solidFill>
                  <a:schemeClr val="tx1"/>
                </a:solidFill>
                <a:latin typeface="Times New Roman" pitchFamily="18" charset="0"/>
              </a:defRPr>
            </a:lvl4pPr>
            <a:lvl5pPr marL="2057400" indent="-228600" eaLnBrk="0" hangingPunct="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eaLnBrk="1" hangingPunct="1">
              <a:spcBef>
                <a:spcPct val="0"/>
              </a:spcBef>
              <a:buFontTx/>
              <a:buNone/>
            </a:pPr>
            <a:endParaRPr lang="en-US" altLang="it-IT" sz="2400"/>
          </a:p>
        </p:txBody>
      </p:sp>
      <p:sp>
        <p:nvSpPr>
          <p:cNvPr id="51209" name="AutoShape 9"/>
          <p:cNvSpPr>
            <a:spLocks noChangeArrowheads="1"/>
          </p:cNvSpPr>
          <p:nvPr/>
        </p:nvSpPr>
        <p:spPr bwMode="auto">
          <a:xfrm>
            <a:off x="4978400" y="3257550"/>
            <a:ext cx="2133600" cy="1485900"/>
          </a:xfrm>
          <a:prstGeom prst="rtTriangle">
            <a:avLst/>
          </a:prstGeom>
          <a:solidFill>
            <a:schemeClr val="accent1"/>
          </a:solidFill>
          <a:ln w="9525">
            <a:solidFill>
              <a:schemeClr val="tx1"/>
            </a:solidFill>
            <a:miter lim="800000"/>
            <a:headEnd/>
            <a:tailEnd/>
          </a:ln>
        </p:spPr>
        <p:txBody>
          <a:bodyPr wrap="none" anchor="ctr"/>
          <a:lstStyle>
            <a:lvl1pPr eaLnBrk="0" hangingPunct="0">
              <a:spcBef>
                <a:spcPct val="20000"/>
              </a:spcBef>
              <a:buChar char="•"/>
              <a:defRPr sz="3200">
                <a:solidFill>
                  <a:schemeClr val="tx1"/>
                </a:solidFill>
                <a:latin typeface="Times New Roman" pitchFamily="18" charset="0"/>
              </a:defRPr>
            </a:lvl1pPr>
            <a:lvl2pPr marL="742950" indent="-285750" eaLnBrk="0" hangingPunct="0">
              <a:spcBef>
                <a:spcPct val="20000"/>
              </a:spcBef>
              <a:buChar char="–"/>
              <a:defRPr sz="2800">
                <a:solidFill>
                  <a:schemeClr val="tx1"/>
                </a:solidFill>
                <a:latin typeface="Times New Roman" pitchFamily="18" charset="0"/>
              </a:defRPr>
            </a:lvl2pPr>
            <a:lvl3pPr marL="1143000" indent="-228600" eaLnBrk="0" hangingPunct="0">
              <a:spcBef>
                <a:spcPct val="20000"/>
              </a:spcBef>
              <a:buChar char="•"/>
              <a:defRPr sz="2400">
                <a:solidFill>
                  <a:schemeClr val="tx1"/>
                </a:solidFill>
                <a:latin typeface="Times New Roman" pitchFamily="18" charset="0"/>
              </a:defRPr>
            </a:lvl3pPr>
            <a:lvl4pPr marL="1600200" indent="-228600" eaLnBrk="0" hangingPunct="0">
              <a:spcBef>
                <a:spcPct val="20000"/>
              </a:spcBef>
              <a:buChar char="–"/>
              <a:defRPr sz="2000">
                <a:solidFill>
                  <a:schemeClr val="tx1"/>
                </a:solidFill>
                <a:latin typeface="Times New Roman" pitchFamily="18" charset="0"/>
              </a:defRPr>
            </a:lvl4pPr>
            <a:lvl5pPr marL="2057400" indent="-228600" eaLnBrk="0" hangingPunct="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eaLnBrk="1" hangingPunct="1">
              <a:spcBef>
                <a:spcPct val="0"/>
              </a:spcBef>
              <a:buFontTx/>
              <a:buNone/>
            </a:pPr>
            <a:endParaRPr lang="en-US" altLang="it-IT" sz="2400"/>
          </a:p>
        </p:txBody>
      </p:sp>
      <p:sp>
        <p:nvSpPr>
          <p:cNvPr id="51210" name="Text Box 10"/>
          <p:cNvSpPr txBox="1">
            <a:spLocks noChangeArrowheads="1"/>
          </p:cNvSpPr>
          <p:nvPr/>
        </p:nvSpPr>
        <p:spPr bwMode="auto">
          <a:xfrm>
            <a:off x="1857375" y="714375"/>
            <a:ext cx="4572000" cy="6175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Times New Roman" pitchFamily="18" charset="0"/>
              </a:defRPr>
            </a:lvl1pPr>
            <a:lvl2pPr marL="742950" indent="-285750" eaLnBrk="0" hangingPunct="0">
              <a:spcBef>
                <a:spcPct val="20000"/>
              </a:spcBef>
              <a:buChar char="–"/>
              <a:defRPr sz="2800">
                <a:solidFill>
                  <a:schemeClr val="tx1"/>
                </a:solidFill>
                <a:latin typeface="Times New Roman" pitchFamily="18" charset="0"/>
              </a:defRPr>
            </a:lvl2pPr>
            <a:lvl3pPr marL="1143000" indent="-228600" eaLnBrk="0" hangingPunct="0">
              <a:spcBef>
                <a:spcPct val="20000"/>
              </a:spcBef>
              <a:buChar char="•"/>
              <a:defRPr sz="2400">
                <a:solidFill>
                  <a:schemeClr val="tx1"/>
                </a:solidFill>
                <a:latin typeface="Times New Roman" pitchFamily="18" charset="0"/>
              </a:defRPr>
            </a:lvl3pPr>
            <a:lvl4pPr marL="1600200" indent="-228600" eaLnBrk="0" hangingPunct="0">
              <a:spcBef>
                <a:spcPct val="20000"/>
              </a:spcBef>
              <a:buChar char="–"/>
              <a:defRPr sz="2000">
                <a:solidFill>
                  <a:schemeClr val="tx1"/>
                </a:solidFill>
                <a:latin typeface="Times New Roman" pitchFamily="18" charset="0"/>
              </a:defRPr>
            </a:lvl4pPr>
            <a:lvl5pPr marL="2057400" indent="-228600" eaLnBrk="0" hangingPunct="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spcBef>
                <a:spcPct val="50000"/>
              </a:spcBef>
              <a:buFontTx/>
              <a:buNone/>
            </a:pPr>
            <a:r>
              <a:rPr lang="en-GB" altLang="it-IT" sz="2400"/>
              <a:t>Marginal abatement cost (aggregate)</a:t>
            </a:r>
          </a:p>
        </p:txBody>
      </p:sp>
      <p:sp>
        <p:nvSpPr>
          <p:cNvPr id="51211" name="Text Box 11"/>
          <p:cNvSpPr txBox="1">
            <a:spLocks noChangeArrowheads="1"/>
          </p:cNvSpPr>
          <p:nvPr/>
        </p:nvSpPr>
        <p:spPr bwMode="auto">
          <a:xfrm>
            <a:off x="901700" y="3194050"/>
            <a:ext cx="609600" cy="274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Times New Roman" pitchFamily="18" charset="0"/>
              </a:defRPr>
            </a:lvl1pPr>
            <a:lvl2pPr marL="742950" indent="-285750" eaLnBrk="0" hangingPunct="0">
              <a:spcBef>
                <a:spcPct val="20000"/>
              </a:spcBef>
              <a:buChar char="–"/>
              <a:defRPr sz="2800">
                <a:solidFill>
                  <a:schemeClr val="tx1"/>
                </a:solidFill>
                <a:latin typeface="Times New Roman" pitchFamily="18" charset="0"/>
              </a:defRPr>
            </a:lvl2pPr>
            <a:lvl3pPr marL="1143000" indent="-228600" eaLnBrk="0" hangingPunct="0">
              <a:spcBef>
                <a:spcPct val="20000"/>
              </a:spcBef>
              <a:buChar char="•"/>
              <a:defRPr sz="2400">
                <a:solidFill>
                  <a:schemeClr val="tx1"/>
                </a:solidFill>
                <a:latin typeface="Times New Roman" pitchFamily="18" charset="0"/>
              </a:defRPr>
            </a:lvl3pPr>
            <a:lvl4pPr marL="1600200" indent="-228600" eaLnBrk="0" hangingPunct="0">
              <a:spcBef>
                <a:spcPct val="20000"/>
              </a:spcBef>
              <a:buChar char="–"/>
              <a:defRPr sz="2000">
                <a:solidFill>
                  <a:schemeClr val="tx1"/>
                </a:solidFill>
                <a:latin typeface="Times New Roman" pitchFamily="18" charset="0"/>
              </a:defRPr>
            </a:lvl4pPr>
            <a:lvl5pPr marL="2057400" indent="-228600" eaLnBrk="0" hangingPunct="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spcBef>
                <a:spcPct val="50000"/>
              </a:spcBef>
              <a:buFontTx/>
              <a:buNone/>
            </a:pPr>
            <a:r>
              <a:rPr lang="en-GB" altLang="it-IT" sz="1800">
                <a:sym typeface="Symbol" pitchFamily="18" charset="2"/>
              </a:rPr>
              <a:t></a:t>
            </a:r>
            <a:r>
              <a:rPr lang="en-GB" altLang="it-IT" sz="1800" baseline="30000"/>
              <a:t>*</a:t>
            </a:r>
            <a:r>
              <a:rPr lang="en-GB" altLang="it-IT" sz="1800"/>
              <a:t>  </a:t>
            </a:r>
          </a:p>
        </p:txBody>
      </p:sp>
      <p:graphicFrame>
        <p:nvGraphicFramePr>
          <p:cNvPr id="51212" name="Object 12"/>
          <p:cNvGraphicFramePr>
            <a:graphicFrameLocks noChangeAspect="1"/>
          </p:cNvGraphicFramePr>
          <p:nvPr/>
        </p:nvGraphicFramePr>
        <p:xfrm>
          <a:off x="6940550" y="4743450"/>
          <a:ext cx="393700" cy="236538"/>
        </p:xfrm>
        <a:graphic>
          <a:graphicData uri="http://schemas.openxmlformats.org/presentationml/2006/ole">
            <mc:AlternateContent xmlns:mc="http://schemas.openxmlformats.org/markup-compatibility/2006">
              <mc:Choice xmlns:v="urn:schemas-microsoft-com:vml" Requires="v">
                <p:oleObj spid="_x0000_s26632" name="Equation" r:id="rId4" imgW="190417" imgH="203112" progId="Equation.3">
                  <p:embed/>
                </p:oleObj>
              </mc:Choice>
              <mc:Fallback>
                <p:oleObj name="Equation" r:id="rId4" imgW="190417" imgH="203112" progId="Equation.3">
                  <p:embed/>
                  <p:pic>
                    <p:nvPicPr>
                      <p:cNvPr id="0" nam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940550" y="4743450"/>
                        <a:ext cx="393700" cy="23653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51213" name="Text Box 13"/>
          <p:cNvSpPr txBox="1">
            <a:spLocks noChangeArrowheads="1"/>
          </p:cNvSpPr>
          <p:nvPr/>
        </p:nvSpPr>
        <p:spPr bwMode="auto">
          <a:xfrm>
            <a:off x="4686300" y="4718050"/>
            <a:ext cx="812800"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Times New Roman" pitchFamily="18" charset="0"/>
              </a:defRPr>
            </a:lvl1pPr>
            <a:lvl2pPr marL="742950" indent="-285750" eaLnBrk="0" hangingPunct="0">
              <a:spcBef>
                <a:spcPct val="20000"/>
              </a:spcBef>
              <a:buChar char="–"/>
              <a:defRPr sz="2800">
                <a:solidFill>
                  <a:schemeClr val="tx1"/>
                </a:solidFill>
                <a:latin typeface="Times New Roman" pitchFamily="18" charset="0"/>
              </a:defRPr>
            </a:lvl2pPr>
            <a:lvl3pPr marL="1143000" indent="-228600" eaLnBrk="0" hangingPunct="0">
              <a:spcBef>
                <a:spcPct val="20000"/>
              </a:spcBef>
              <a:buChar char="•"/>
              <a:defRPr sz="2400">
                <a:solidFill>
                  <a:schemeClr val="tx1"/>
                </a:solidFill>
                <a:latin typeface="Times New Roman" pitchFamily="18" charset="0"/>
              </a:defRPr>
            </a:lvl3pPr>
            <a:lvl4pPr marL="1600200" indent="-228600" eaLnBrk="0" hangingPunct="0">
              <a:spcBef>
                <a:spcPct val="20000"/>
              </a:spcBef>
              <a:buChar char="–"/>
              <a:defRPr sz="2000">
                <a:solidFill>
                  <a:schemeClr val="tx1"/>
                </a:solidFill>
                <a:latin typeface="Times New Roman" pitchFamily="18" charset="0"/>
              </a:defRPr>
            </a:lvl4pPr>
            <a:lvl5pPr marL="2057400" indent="-228600" eaLnBrk="0" hangingPunct="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spcBef>
                <a:spcPct val="50000"/>
              </a:spcBef>
              <a:buFontTx/>
              <a:buNone/>
            </a:pPr>
            <a:r>
              <a:rPr lang="en-GB" altLang="it-IT" sz="1800">
                <a:sym typeface="Symbol" pitchFamily="18" charset="2"/>
              </a:rPr>
              <a:t>M</a:t>
            </a:r>
            <a:r>
              <a:rPr lang="en-GB" altLang="it-IT" sz="1800" baseline="30000"/>
              <a:t>*</a:t>
            </a:r>
            <a:r>
              <a:rPr lang="en-GB" altLang="it-IT" sz="1800"/>
              <a:t>  </a:t>
            </a:r>
          </a:p>
        </p:txBody>
      </p:sp>
      <p:sp>
        <p:nvSpPr>
          <p:cNvPr id="51214" name="Text Box 14"/>
          <p:cNvSpPr txBox="1">
            <a:spLocks noChangeArrowheads="1"/>
          </p:cNvSpPr>
          <p:nvPr/>
        </p:nvSpPr>
        <p:spPr bwMode="auto">
          <a:xfrm>
            <a:off x="7572375" y="4743450"/>
            <a:ext cx="1343025"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Times New Roman" pitchFamily="18" charset="0"/>
              </a:defRPr>
            </a:lvl1pPr>
            <a:lvl2pPr marL="742950" indent="-285750" eaLnBrk="0" hangingPunct="0">
              <a:spcBef>
                <a:spcPct val="20000"/>
              </a:spcBef>
              <a:buChar char="–"/>
              <a:defRPr sz="2800">
                <a:solidFill>
                  <a:schemeClr val="tx1"/>
                </a:solidFill>
                <a:latin typeface="Times New Roman" pitchFamily="18" charset="0"/>
              </a:defRPr>
            </a:lvl2pPr>
            <a:lvl3pPr marL="1143000" indent="-228600" eaLnBrk="0" hangingPunct="0">
              <a:spcBef>
                <a:spcPct val="20000"/>
              </a:spcBef>
              <a:buChar char="•"/>
              <a:defRPr sz="2400">
                <a:solidFill>
                  <a:schemeClr val="tx1"/>
                </a:solidFill>
                <a:latin typeface="Times New Roman" pitchFamily="18" charset="0"/>
              </a:defRPr>
            </a:lvl3pPr>
            <a:lvl4pPr marL="1600200" indent="-228600" eaLnBrk="0" hangingPunct="0">
              <a:spcBef>
                <a:spcPct val="20000"/>
              </a:spcBef>
              <a:buChar char="–"/>
              <a:defRPr sz="2000">
                <a:solidFill>
                  <a:schemeClr val="tx1"/>
                </a:solidFill>
                <a:latin typeface="Times New Roman" pitchFamily="18" charset="0"/>
              </a:defRPr>
            </a:lvl4pPr>
            <a:lvl5pPr marL="2057400" indent="-228600" eaLnBrk="0" hangingPunct="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spcBef>
                <a:spcPct val="50000"/>
              </a:spcBef>
              <a:buFontTx/>
              <a:buNone/>
            </a:pPr>
            <a:r>
              <a:rPr lang="en-GB" altLang="it-IT" sz="1800">
                <a:sym typeface="Symbol" pitchFamily="18" charset="2"/>
              </a:rPr>
              <a:t>Emissions, M</a:t>
            </a:r>
            <a:r>
              <a:rPr lang="en-GB" altLang="it-IT" sz="1800"/>
              <a:t>  </a:t>
            </a:r>
          </a:p>
        </p:txBody>
      </p:sp>
      <p:sp>
        <p:nvSpPr>
          <p:cNvPr id="51215" name="Text Box 15"/>
          <p:cNvSpPr txBox="1">
            <a:spLocks noChangeArrowheads="1"/>
          </p:cNvSpPr>
          <p:nvPr/>
        </p:nvSpPr>
        <p:spPr bwMode="auto">
          <a:xfrm>
            <a:off x="971550" y="4654550"/>
            <a:ext cx="508000" cy="274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Times New Roman" pitchFamily="18" charset="0"/>
              </a:defRPr>
            </a:lvl1pPr>
            <a:lvl2pPr marL="742950" indent="-285750" eaLnBrk="0" hangingPunct="0">
              <a:spcBef>
                <a:spcPct val="20000"/>
              </a:spcBef>
              <a:buChar char="–"/>
              <a:defRPr sz="2800">
                <a:solidFill>
                  <a:schemeClr val="tx1"/>
                </a:solidFill>
                <a:latin typeface="Times New Roman" pitchFamily="18" charset="0"/>
              </a:defRPr>
            </a:lvl2pPr>
            <a:lvl3pPr marL="1143000" indent="-228600" eaLnBrk="0" hangingPunct="0">
              <a:spcBef>
                <a:spcPct val="20000"/>
              </a:spcBef>
              <a:buChar char="•"/>
              <a:defRPr sz="2400">
                <a:solidFill>
                  <a:schemeClr val="tx1"/>
                </a:solidFill>
                <a:latin typeface="Times New Roman" pitchFamily="18" charset="0"/>
              </a:defRPr>
            </a:lvl3pPr>
            <a:lvl4pPr marL="1600200" indent="-228600" eaLnBrk="0" hangingPunct="0">
              <a:spcBef>
                <a:spcPct val="20000"/>
              </a:spcBef>
              <a:buChar char="–"/>
              <a:defRPr sz="2000">
                <a:solidFill>
                  <a:schemeClr val="tx1"/>
                </a:solidFill>
                <a:latin typeface="Times New Roman" pitchFamily="18" charset="0"/>
              </a:defRPr>
            </a:lvl4pPr>
            <a:lvl5pPr marL="2057400" indent="-228600" eaLnBrk="0" hangingPunct="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spcBef>
                <a:spcPct val="50000"/>
              </a:spcBef>
              <a:buFontTx/>
              <a:buNone/>
            </a:pPr>
            <a:r>
              <a:rPr lang="en-GB" altLang="it-IT" sz="1800"/>
              <a:t>0</a:t>
            </a:r>
          </a:p>
        </p:txBody>
      </p:sp>
      <p:sp>
        <p:nvSpPr>
          <p:cNvPr id="51216" name="TextBox 15"/>
          <p:cNvSpPr txBox="1">
            <a:spLocks noChangeArrowheads="1"/>
          </p:cNvSpPr>
          <p:nvPr/>
        </p:nvSpPr>
        <p:spPr bwMode="auto">
          <a:xfrm>
            <a:off x="5000625" y="1714500"/>
            <a:ext cx="2143125" cy="830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Times New Roman" pitchFamily="18" charset="0"/>
              </a:defRPr>
            </a:lvl1pPr>
            <a:lvl2pPr marL="742950" indent="-285750" eaLnBrk="0" hangingPunct="0">
              <a:spcBef>
                <a:spcPct val="20000"/>
              </a:spcBef>
              <a:buChar char="–"/>
              <a:defRPr sz="2800">
                <a:solidFill>
                  <a:schemeClr val="tx1"/>
                </a:solidFill>
                <a:latin typeface="Times New Roman" pitchFamily="18" charset="0"/>
              </a:defRPr>
            </a:lvl2pPr>
            <a:lvl3pPr marL="1143000" indent="-228600" eaLnBrk="0" hangingPunct="0">
              <a:spcBef>
                <a:spcPct val="20000"/>
              </a:spcBef>
              <a:buChar char="•"/>
              <a:defRPr sz="2400">
                <a:solidFill>
                  <a:schemeClr val="tx1"/>
                </a:solidFill>
                <a:latin typeface="Times New Roman" pitchFamily="18" charset="0"/>
              </a:defRPr>
            </a:lvl3pPr>
            <a:lvl4pPr marL="1600200" indent="-228600" eaLnBrk="0" hangingPunct="0">
              <a:spcBef>
                <a:spcPct val="20000"/>
              </a:spcBef>
              <a:buChar char="–"/>
              <a:defRPr sz="2000">
                <a:solidFill>
                  <a:schemeClr val="tx1"/>
                </a:solidFill>
                <a:latin typeface="Times New Roman" pitchFamily="18" charset="0"/>
              </a:defRPr>
            </a:lvl4pPr>
            <a:lvl5pPr marL="2057400" indent="-228600" eaLnBrk="0" hangingPunct="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eaLnBrk="1" hangingPunct="1">
              <a:spcBef>
                <a:spcPct val="0"/>
              </a:spcBef>
              <a:buFontTx/>
              <a:buNone/>
            </a:pPr>
            <a:r>
              <a:rPr lang="en-GB" altLang="it-IT" sz="2400"/>
              <a:t>Fixed supply of permits</a:t>
            </a:r>
          </a:p>
        </p:txBody>
      </p:sp>
      <p:sp>
        <p:nvSpPr>
          <p:cNvPr id="51217" name="TextBox 16"/>
          <p:cNvSpPr txBox="1">
            <a:spLocks noChangeArrowheads="1"/>
          </p:cNvSpPr>
          <p:nvPr/>
        </p:nvSpPr>
        <p:spPr bwMode="auto">
          <a:xfrm>
            <a:off x="7092950" y="692150"/>
            <a:ext cx="1871663" cy="3756025"/>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eaLnBrk="0" hangingPunct="0">
              <a:spcBef>
                <a:spcPct val="20000"/>
              </a:spcBef>
              <a:buChar char="•"/>
              <a:defRPr sz="3200">
                <a:solidFill>
                  <a:schemeClr val="tx1"/>
                </a:solidFill>
                <a:latin typeface="Times New Roman" pitchFamily="18" charset="0"/>
              </a:defRPr>
            </a:lvl1pPr>
            <a:lvl2pPr marL="742950" indent="-285750" eaLnBrk="0" hangingPunct="0">
              <a:spcBef>
                <a:spcPct val="20000"/>
              </a:spcBef>
              <a:buChar char="–"/>
              <a:defRPr sz="2800">
                <a:solidFill>
                  <a:schemeClr val="tx1"/>
                </a:solidFill>
                <a:latin typeface="Times New Roman" pitchFamily="18" charset="0"/>
              </a:defRPr>
            </a:lvl2pPr>
            <a:lvl3pPr marL="1143000" indent="-228600" eaLnBrk="0" hangingPunct="0">
              <a:spcBef>
                <a:spcPct val="20000"/>
              </a:spcBef>
              <a:buChar char="•"/>
              <a:defRPr sz="2400">
                <a:solidFill>
                  <a:schemeClr val="tx1"/>
                </a:solidFill>
                <a:latin typeface="Times New Roman" pitchFamily="18" charset="0"/>
              </a:defRPr>
            </a:lvl3pPr>
            <a:lvl4pPr marL="1600200" indent="-228600" eaLnBrk="0" hangingPunct="0">
              <a:spcBef>
                <a:spcPct val="20000"/>
              </a:spcBef>
              <a:buChar char="–"/>
              <a:defRPr sz="2000">
                <a:solidFill>
                  <a:schemeClr val="tx1"/>
                </a:solidFill>
                <a:latin typeface="Times New Roman" pitchFamily="18" charset="0"/>
              </a:defRPr>
            </a:lvl4pPr>
            <a:lvl5pPr marL="2057400" indent="-228600" eaLnBrk="0" hangingPunct="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eaLnBrk="1" hangingPunct="1">
              <a:spcBef>
                <a:spcPct val="0"/>
              </a:spcBef>
              <a:buFontTx/>
              <a:buNone/>
            </a:pPr>
            <a:r>
              <a:rPr lang="en-US" altLang="it-IT" sz="1400" b="1" dirty="0">
                <a:solidFill>
                  <a:srgbClr val="FF0000"/>
                </a:solidFill>
              </a:rPr>
              <a:t>A firm will bid to purchase an additional emissions permit whenever the marginal cost of abating emissions exceeds the permit price. The market equilibrium permit price is determined by the value of the aggregate marginal abatement cost at the level of abatement implied by the total number of issued permits. </a:t>
            </a:r>
            <a:endParaRPr lang="en-GB" altLang="it-IT" sz="1400" b="1" dirty="0">
              <a:solidFill>
                <a:srgbClr val="FF0000"/>
              </a:solidFill>
            </a:endParaRPr>
          </a:p>
        </p:txBody>
      </p:sp>
    </p:spTree>
    <p:extLst>
      <p:ext uri="{BB962C8B-B14F-4D97-AF65-F5344CB8AC3E}">
        <p14:creationId xmlns:p14="http://schemas.microsoft.com/office/powerpoint/2010/main" val="99066301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defRPr/>
            </a:pPr>
            <a:r>
              <a:rPr lang="en-US" sz="3200" b="1" dirty="0" smtClean="0">
                <a:solidFill>
                  <a:schemeClr val="tx1"/>
                </a:solidFill>
                <a:latin typeface="+mn-lt"/>
                <a:ea typeface="+mn-ea"/>
                <a:cs typeface="+mn-cs"/>
              </a:rPr>
              <a:t>Marketable permit systems and the distribution of income and wealth</a:t>
            </a:r>
            <a:endParaRPr lang="en-GB" sz="3200" dirty="0"/>
          </a:p>
        </p:txBody>
      </p:sp>
      <p:sp>
        <p:nvSpPr>
          <p:cNvPr id="54275" name="Content Placeholder 2"/>
          <p:cNvSpPr>
            <a:spLocks noGrp="1"/>
          </p:cNvSpPr>
          <p:nvPr>
            <p:ph idx="1"/>
          </p:nvPr>
        </p:nvSpPr>
        <p:spPr>
          <a:xfrm>
            <a:off x="685800" y="1981200"/>
            <a:ext cx="7772400" cy="4616450"/>
          </a:xfrm>
        </p:spPr>
        <p:txBody>
          <a:bodyPr>
            <a:normAutofit/>
          </a:bodyPr>
          <a:lstStyle/>
          <a:p>
            <a:pPr>
              <a:buFontTx/>
              <a:buNone/>
            </a:pPr>
            <a:endParaRPr lang="en-GB" altLang="it-IT" sz="1400" b="1" dirty="0" smtClean="0"/>
          </a:p>
          <a:p>
            <a:r>
              <a:rPr lang="en-US" altLang="it-IT" sz="1400" dirty="0" smtClean="0"/>
              <a:t> </a:t>
            </a:r>
            <a:r>
              <a:rPr lang="en-US" altLang="it-IT" sz="1600" dirty="0" smtClean="0"/>
              <a:t>In a perfectly functioning marketable permit system the method of initial allocation of permits has no effect on the short-run distribution of </a:t>
            </a:r>
            <a:r>
              <a:rPr lang="en-US" altLang="it-IT" sz="1600" i="1" dirty="0" smtClean="0"/>
              <a:t>emissions</a:t>
            </a:r>
            <a:r>
              <a:rPr lang="en-US" altLang="it-IT" sz="1600" dirty="0" smtClean="0"/>
              <a:t> between firms. </a:t>
            </a:r>
            <a:endParaRPr lang="en-US" altLang="it-IT" sz="1600" dirty="0" smtClean="0"/>
          </a:p>
          <a:p>
            <a:endParaRPr lang="en-US" altLang="it-IT" sz="1600" dirty="0" smtClean="0"/>
          </a:p>
          <a:p>
            <a:r>
              <a:rPr lang="en-US" altLang="it-IT" sz="1600" dirty="0" smtClean="0"/>
              <a:t>But it does have significant effects on the distribution of </a:t>
            </a:r>
            <a:r>
              <a:rPr lang="en-US" altLang="it-IT" sz="1600" i="1" dirty="0" smtClean="0"/>
              <a:t>income and wealth</a:t>
            </a:r>
            <a:r>
              <a:rPr lang="en-US" altLang="it-IT" sz="1600" dirty="0" smtClean="0"/>
              <a:t> between firms. </a:t>
            </a:r>
            <a:endParaRPr lang="en-US" altLang="it-IT" sz="1600" dirty="0" smtClean="0"/>
          </a:p>
          <a:p>
            <a:endParaRPr lang="en-US" altLang="it-IT" sz="1600" dirty="0" smtClean="0"/>
          </a:p>
          <a:p>
            <a:r>
              <a:rPr lang="en-US" altLang="it-IT" sz="1600" dirty="0" smtClean="0"/>
              <a:t>If the permits are sold by competitive auction, each permit purchased will involve a payment by the acquiring firm to the EPA equal to the equilibrium permit price. </a:t>
            </a:r>
            <a:endParaRPr lang="en-US" altLang="it-IT" sz="1600" dirty="0" smtClean="0"/>
          </a:p>
          <a:p>
            <a:endParaRPr lang="en-GB" altLang="it-IT" sz="1600" dirty="0" smtClean="0"/>
          </a:p>
          <a:p>
            <a:r>
              <a:rPr lang="en-US" altLang="it-IT" sz="1600" dirty="0" smtClean="0"/>
              <a:t> Note that the transfer of income from the business sector to the government when successful bids are paid for is not a real resource cost to the economy.  </a:t>
            </a:r>
            <a:endParaRPr lang="en-US" altLang="it-IT" sz="1600" dirty="0" smtClean="0"/>
          </a:p>
          <a:p>
            <a:endParaRPr lang="en-GB" altLang="it-IT" sz="1600" dirty="0" smtClean="0"/>
          </a:p>
          <a:p>
            <a:r>
              <a:rPr lang="en-US" altLang="it-IT" sz="1600" dirty="0" smtClean="0"/>
              <a:t>If the EPA distributes permits at no charge, there is no transfer of income from businesses to government. However, there will be transfers between firms. </a:t>
            </a:r>
          </a:p>
        </p:txBody>
      </p:sp>
    </p:spTree>
    <p:extLst>
      <p:ext uri="{BB962C8B-B14F-4D97-AF65-F5344CB8AC3E}">
        <p14:creationId xmlns:p14="http://schemas.microsoft.com/office/powerpoint/2010/main" val="315740847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7" name="Rectangle 2"/>
          <p:cNvSpPr>
            <a:spLocks noGrp="1" noChangeArrowheads="1"/>
          </p:cNvSpPr>
          <p:nvPr>
            <p:ph type="title"/>
          </p:nvPr>
        </p:nvSpPr>
        <p:spPr/>
        <p:txBody>
          <a:bodyPr/>
          <a:lstStyle/>
          <a:p>
            <a:pPr eaLnBrk="1" hangingPunct="1"/>
            <a:r>
              <a:rPr lang="it-IT" altLang="it-IT" sz="4000" b="1" smtClean="0"/>
              <a:t>Tradable Permits: advantages</a:t>
            </a:r>
          </a:p>
        </p:txBody>
      </p:sp>
      <p:sp>
        <p:nvSpPr>
          <p:cNvPr id="157699" name="Rectangle 3"/>
          <p:cNvSpPr>
            <a:spLocks noGrp="1" noChangeArrowheads="1"/>
          </p:cNvSpPr>
          <p:nvPr>
            <p:ph idx="1"/>
          </p:nvPr>
        </p:nvSpPr>
        <p:spPr/>
        <p:txBody>
          <a:bodyPr/>
          <a:lstStyle/>
          <a:p>
            <a:pPr eaLnBrk="1" hangingPunct="1"/>
            <a:r>
              <a:rPr lang="it-IT" altLang="it-IT" dirty="0" err="1" smtClean="0"/>
              <a:t>Creation</a:t>
            </a:r>
            <a:r>
              <a:rPr lang="it-IT" altLang="it-IT" dirty="0" smtClean="0"/>
              <a:t> of an </a:t>
            </a:r>
            <a:r>
              <a:rPr lang="it-IT" altLang="it-IT" dirty="0" err="1" smtClean="0"/>
              <a:t>artificial</a:t>
            </a:r>
            <a:r>
              <a:rPr lang="it-IT" altLang="it-IT" dirty="0" smtClean="0"/>
              <a:t> </a:t>
            </a:r>
            <a:r>
              <a:rPr lang="it-IT" altLang="it-IT" dirty="0" smtClean="0"/>
              <a:t>market</a:t>
            </a:r>
          </a:p>
          <a:p>
            <a:pPr eaLnBrk="1" hangingPunct="1"/>
            <a:endParaRPr lang="it-IT" altLang="it-IT" dirty="0" smtClean="0"/>
          </a:p>
          <a:p>
            <a:pPr eaLnBrk="1" hangingPunct="1"/>
            <a:r>
              <a:rPr lang="it-IT" altLang="it-IT" dirty="0" err="1" smtClean="0"/>
              <a:t>Pricing</a:t>
            </a:r>
            <a:r>
              <a:rPr lang="it-IT" altLang="it-IT" dirty="0" smtClean="0"/>
              <a:t> </a:t>
            </a:r>
            <a:r>
              <a:rPr lang="it-IT" altLang="it-IT" dirty="0" err="1" smtClean="0"/>
              <a:t>pollution</a:t>
            </a:r>
            <a:r>
              <a:rPr lang="it-IT" altLang="it-IT" dirty="0" smtClean="0"/>
              <a:t>/</a:t>
            </a:r>
            <a:r>
              <a:rPr lang="it-IT" altLang="it-IT" dirty="0" err="1" smtClean="0"/>
              <a:t>consumption</a:t>
            </a:r>
            <a:r>
              <a:rPr lang="it-IT" altLang="it-IT" dirty="0" smtClean="0"/>
              <a:t> </a:t>
            </a:r>
            <a:r>
              <a:rPr lang="it-IT" altLang="it-IT" dirty="0" err="1" smtClean="0"/>
              <a:t>natural</a:t>
            </a:r>
            <a:r>
              <a:rPr lang="it-IT" altLang="it-IT" dirty="0" smtClean="0"/>
              <a:t> </a:t>
            </a:r>
            <a:r>
              <a:rPr lang="it-IT" altLang="it-IT" dirty="0" err="1" smtClean="0"/>
              <a:t>resources</a:t>
            </a:r>
            <a:r>
              <a:rPr lang="it-IT" altLang="it-IT" dirty="0" smtClean="0"/>
              <a:t> </a:t>
            </a:r>
            <a:r>
              <a:rPr lang="it-IT" altLang="it-IT" dirty="0" smtClean="0">
                <a:cs typeface="Arial" charset="0"/>
              </a:rPr>
              <a:t>→ incentive to </a:t>
            </a:r>
            <a:r>
              <a:rPr lang="it-IT" altLang="it-IT" dirty="0" err="1" smtClean="0">
                <a:cs typeface="Arial" charset="0"/>
              </a:rPr>
              <a:t>technological</a:t>
            </a:r>
            <a:r>
              <a:rPr lang="it-IT" altLang="it-IT" dirty="0" smtClean="0">
                <a:cs typeface="Arial" charset="0"/>
              </a:rPr>
              <a:t> </a:t>
            </a:r>
            <a:r>
              <a:rPr lang="it-IT" altLang="it-IT" dirty="0" smtClean="0">
                <a:cs typeface="Arial" charset="0"/>
              </a:rPr>
              <a:t>progress</a:t>
            </a:r>
          </a:p>
          <a:p>
            <a:pPr eaLnBrk="1" hangingPunct="1"/>
            <a:endParaRPr lang="it-IT" altLang="it-IT" dirty="0" smtClean="0">
              <a:cs typeface="Arial" charset="0"/>
            </a:endParaRPr>
          </a:p>
          <a:p>
            <a:pPr eaLnBrk="1" hangingPunct="1"/>
            <a:endParaRPr lang="it-IT" altLang="it-IT" dirty="0" smtClean="0">
              <a:cs typeface="Arial" charset="0"/>
            </a:endParaRPr>
          </a:p>
          <a:p>
            <a:pPr eaLnBrk="1" hangingPunct="1"/>
            <a:r>
              <a:rPr lang="it-IT" altLang="it-IT" dirty="0" err="1" smtClean="0">
                <a:cs typeface="Arial" charset="0"/>
              </a:rPr>
              <a:t>Minimize</a:t>
            </a:r>
            <a:r>
              <a:rPr lang="it-IT" altLang="it-IT" dirty="0" smtClean="0">
                <a:cs typeface="Arial" charset="0"/>
              </a:rPr>
              <a:t> </a:t>
            </a:r>
            <a:r>
              <a:rPr lang="it-IT" altLang="it-IT" dirty="0" err="1" smtClean="0">
                <a:cs typeface="Arial" charset="0"/>
              </a:rPr>
              <a:t>abatement</a:t>
            </a:r>
            <a:r>
              <a:rPr lang="it-IT" altLang="it-IT" dirty="0" smtClean="0">
                <a:cs typeface="Arial" charset="0"/>
              </a:rPr>
              <a:t> </a:t>
            </a:r>
            <a:r>
              <a:rPr lang="it-IT" altLang="it-IT" dirty="0" err="1" smtClean="0">
                <a:cs typeface="Arial" charset="0"/>
              </a:rPr>
              <a:t>costs</a:t>
            </a:r>
            <a:r>
              <a:rPr lang="it-IT" altLang="it-IT" dirty="0" smtClean="0">
                <a:cs typeface="Arial" charset="0"/>
              </a:rPr>
              <a:t> (incentive to reduce </a:t>
            </a:r>
            <a:r>
              <a:rPr lang="it-IT" altLang="it-IT" dirty="0" err="1" smtClean="0">
                <a:cs typeface="Arial" charset="0"/>
              </a:rPr>
              <a:t>pollution</a:t>
            </a:r>
            <a:r>
              <a:rPr lang="it-IT" altLang="it-IT" dirty="0" smtClean="0">
                <a:cs typeface="Arial" charset="0"/>
              </a:rPr>
              <a:t>/</a:t>
            </a:r>
            <a:r>
              <a:rPr lang="it-IT" altLang="it-IT" dirty="0" err="1" smtClean="0">
                <a:cs typeface="Arial" charset="0"/>
              </a:rPr>
              <a:t>consumption</a:t>
            </a:r>
            <a:r>
              <a:rPr lang="it-IT" altLang="it-IT" dirty="0" smtClean="0">
                <a:cs typeface="Arial" charset="0"/>
              </a:rPr>
              <a:t> </a:t>
            </a:r>
            <a:r>
              <a:rPr lang="it-IT" altLang="it-IT" dirty="0" err="1" smtClean="0">
                <a:cs typeface="Arial" charset="0"/>
              </a:rPr>
              <a:t>is</a:t>
            </a:r>
            <a:r>
              <a:rPr lang="it-IT" altLang="it-IT" dirty="0" smtClean="0">
                <a:cs typeface="Arial" charset="0"/>
              </a:rPr>
              <a:t> </a:t>
            </a:r>
            <a:r>
              <a:rPr lang="it-IT" altLang="it-IT" dirty="0" err="1" smtClean="0">
                <a:cs typeface="Arial" charset="0"/>
              </a:rPr>
              <a:t>higher</a:t>
            </a:r>
            <a:r>
              <a:rPr lang="it-IT" altLang="it-IT" dirty="0" smtClean="0">
                <a:cs typeface="Arial" charset="0"/>
              </a:rPr>
              <a:t> for the </a:t>
            </a:r>
            <a:r>
              <a:rPr lang="it-IT" altLang="it-IT" dirty="0" err="1" smtClean="0">
                <a:cs typeface="Arial" charset="0"/>
              </a:rPr>
              <a:t>most</a:t>
            </a:r>
            <a:r>
              <a:rPr lang="it-IT" altLang="it-IT" dirty="0" smtClean="0">
                <a:cs typeface="Arial" charset="0"/>
              </a:rPr>
              <a:t> </a:t>
            </a:r>
            <a:r>
              <a:rPr lang="it-IT" altLang="it-IT" dirty="0" err="1" smtClean="0">
                <a:cs typeface="Arial" charset="0"/>
              </a:rPr>
              <a:t>efficient</a:t>
            </a:r>
            <a:r>
              <a:rPr lang="it-IT" altLang="it-IT" dirty="0" smtClean="0">
                <a:cs typeface="Arial" charset="0"/>
              </a:rPr>
              <a:t> </a:t>
            </a:r>
            <a:r>
              <a:rPr lang="it-IT" altLang="it-IT" dirty="0" err="1" smtClean="0">
                <a:cs typeface="Arial" charset="0"/>
              </a:rPr>
              <a:t>firms</a:t>
            </a:r>
            <a:r>
              <a:rPr lang="it-IT" altLang="it-IT" dirty="0" smtClean="0">
                <a:cs typeface="Arial" charset="0"/>
              </a:rPr>
              <a:t>)</a:t>
            </a:r>
          </a:p>
        </p:txBody>
      </p:sp>
      <p:sp>
        <p:nvSpPr>
          <p:cNvPr id="6146" name="Segnaposto numero diapositiva 5"/>
          <p:cNvSpPr>
            <a:spLocks noGrp="1"/>
          </p:cNvSpPr>
          <p:nvPr>
            <p:ph type="sldNum" sz="quarter" idx="12"/>
          </p:nvPr>
        </p:nvSpPr>
        <p:spPr>
          <a:noFill/>
          <a:ln>
            <a:miter lim="800000"/>
            <a:headEnd/>
            <a:tailEnd/>
          </a:ln>
        </p:spPr>
        <p:txBody>
          <a:bodyPr/>
          <a:lstStyle/>
          <a:p>
            <a:fld id="{59BE7078-183A-416F-A6A6-8BF581784304}" type="slidenum">
              <a:rPr lang="it-IT" altLang="it-IT" smtClean="0"/>
              <a:pPr/>
              <a:t>9</a:t>
            </a:fld>
            <a:endParaRPr lang="it-IT" altLang="it-IT" smtClean="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57699">
                                            <p:txEl>
                                              <p:pRg st="0" end="0"/>
                                            </p:txEl>
                                          </p:spTgt>
                                        </p:tgtEl>
                                        <p:attrNameLst>
                                          <p:attrName>style.visibility</p:attrName>
                                        </p:attrNameLst>
                                      </p:cBhvr>
                                      <p:to>
                                        <p:strVal val="visible"/>
                                      </p:to>
                                    </p:set>
                                    <p:anim calcmode="lin" valueType="num">
                                      <p:cBhvr additive="base">
                                        <p:cTn id="7" dur="500" fill="hold"/>
                                        <p:tgtEl>
                                          <p:spTgt spid="157699">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57699">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57699">
                                            <p:txEl>
                                              <p:pRg st="2" end="2"/>
                                            </p:txEl>
                                          </p:spTgt>
                                        </p:tgtEl>
                                        <p:attrNameLst>
                                          <p:attrName>style.visibility</p:attrName>
                                        </p:attrNameLst>
                                      </p:cBhvr>
                                      <p:to>
                                        <p:strVal val="visible"/>
                                      </p:to>
                                    </p:set>
                                    <p:anim calcmode="lin" valueType="num">
                                      <p:cBhvr additive="base">
                                        <p:cTn id="13" dur="500" fill="hold"/>
                                        <p:tgtEl>
                                          <p:spTgt spid="157699">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57699">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57699">
                                            <p:txEl>
                                              <p:pRg st="5" end="5"/>
                                            </p:txEl>
                                          </p:spTgt>
                                        </p:tgtEl>
                                        <p:attrNameLst>
                                          <p:attrName>style.visibility</p:attrName>
                                        </p:attrNameLst>
                                      </p:cBhvr>
                                      <p:to>
                                        <p:strVal val="visible"/>
                                      </p:to>
                                    </p:set>
                                    <p:anim calcmode="lin" valueType="num">
                                      <p:cBhvr additive="base">
                                        <p:cTn id="19" dur="500" fill="hold"/>
                                        <p:tgtEl>
                                          <p:spTgt spid="157699">
                                            <p:txEl>
                                              <p:pRg st="5" end="5"/>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157699">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7699" grpId="0" build="p"/>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hiaro">
  <a:themeElements>
    <a:clrScheme name="Chiaro">
      <a:dk1>
        <a:srgbClr val="292934"/>
      </a:dk1>
      <a:lt1>
        <a:srgbClr val="FFFFFF"/>
      </a:lt1>
      <a:dk2>
        <a:srgbClr val="D2533C"/>
      </a:dk2>
      <a:lt2>
        <a:srgbClr val="F3F2DC"/>
      </a:lt2>
      <a:accent1>
        <a:srgbClr val="93A299"/>
      </a:accent1>
      <a:accent2>
        <a:srgbClr val="AD8F67"/>
      </a:accent2>
      <a:accent3>
        <a:srgbClr val="726056"/>
      </a:accent3>
      <a:accent4>
        <a:srgbClr val="4C5A6A"/>
      </a:accent4>
      <a:accent5>
        <a:srgbClr val="808DA0"/>
      </a:accent5>
      <a:accent6>
        <a:srgbClr val="79463D"/>
      </a:accent6>
      <a:hlink>
        <a:srgbClr val="0000FF"/>
      </a:hlink>
      <a:folHlink>
        <a:srgbClr val="800080"/>
      </a:folHlink>
    </a:clrScheme>
    <a:fontScheme name="Office classico 2">
      <a:maj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hiaro">
      <a:fillStyleLst>
        <a:solidFill>
          <a:schemeClr val="phClr"/>
        </a:solidFill>
        <a:gradFill rotWithShape="1">
          <a:gsLst>
            <a:gs pos="0">
              <a:schemeClr val="phClr">
                <a:tint val="50000"/>
                <a:shade val="86000"/>
                <a:satMod val="140000"/>
              </a:schemeClr>
            </a:gs>
            <a:gs pos="45000">
              <a:schemeClr val="phClr">
                <a:tint val="48000"/>
                <a:satMod val="150000"/>
              </a:schemeClr>
            </a:gs>
            <a:gs pos="100000">
              <a:schemeClr val="phClr">
                <a:tint val="28000"/>
                <a:satMod val="160000"/>
              </a:schemeClr>
            </a:gs>
          </a:gsLst>
          <a:path path="circle">
            <a:fillToRect l="100000" t="100000" r="100000" b="100000"/>
          </a:path>
        </a:gradFill>
        <a:gradFill rotWithShape="1">
          <a:gsLst>
            <a:gs pos="0">
              <a:schemeClr val="phClr">
                <a:shade val="70000"/>
                <a:satMod val="150000"/>
              </a:schemeClr>
            </a:gs>
            <a:gs pos="34000">
              <a:schemeClr val="phClr">
                <a:shade val="70000"/>
                <a:satMod val="140000"/>
              </a:schemeClr>
            </a:gs>
            <a:gs pos="70000">
              <a:schemeClr val="phClr">
                <a:tint val="100000"/>
                <a:shade val="90000"/>
                <a:satMod val="140000"/>
              </a:schemeClr>
            </a:gs>
            <a:gs pos="100000">
              <a:schemeClr val="phClr">
                <a:tint val="100000"/>
                <a:shade val="100000"/>
                <a:satMod val="100000"/>
              </a:schemeClr>
            </a:gs>
          </a:gsLst>
          <a:path path="circle">
            <a:fillToRect l="100000" t="100000" r="100000" b="100000"/>
          </a:path>
        </a:gradFill>
      </a:fillStyleLst>
      <a:lnStyleLst>
        <a:ln w="9525" cap="flat" cmpd="sng" algn="ctr">
          <a:solidFill>
            <a:schemeClr val="phClr"/>
          </a:solidFill>
          <a:prstDash val="solid"/>
        </a:ln>
        <a:ln w="26425" cap="flat" cmpd="sng" algn="ctr">
          <a:solidFill>
            <a:schemeClr val="phClr"/>
          </a:solidFill>
          <a:prstDash val="solid"/>
        </a:ln>
        <a:ln w="4445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38100" dist="25400" dir="2700000" algn="br" rotWithShape="0">
              <a:srgbClr val="000000">
                <a:alpha val="60000"/>
              </a:srgbClr>
            </a:outerShdw>
          </a:effectLst>
          <a:scene3d>
            <a:camera prst="orthographicFront">
              <a:rot lat="0" lon="0" rev="0"/>
            </a:camera>
            <a:lightRig rig="balanced" dir="t">
              <a:rot lat="0" lon="0" rev="5100000"/>
            </a:lightRig>
          </a:scene3d>
          <a:sp3d contourW="6350">
            <a:bevelT w="29210" h="12700"/>
            <a:contourClr>
              <a:schemeClr val="phClr">
                <a:shade val="30000"/>
                <a:satMod val="130000"/>
              </a:schemeClr>
            </a:contourClr>
          </a:sp3d>
        </a:effectStyle>
      </a:effectStyleLst>
      <a:bgFillStyleLst>
        <a:solidFill>
          <a:schemeClr val="phClr"/>
        </a:solidFill>
        <a:gradFill rotWithShape="1">
          <a:gsLst>
            <a:gs pos="0">
              <a:schemeClr val="phClr">
                <a:tint val="85000"/>
                <a:satMod val="180000"/>
              </a:schemeClr>
            </a:gs>
            <a:gs pos="40000">
              <a:schemeClr val="phClr">
                <a:tint val="95000"/>
                <a:shade val="85000"/>
                <a:satMod val="150000"/>
              </a:schemeClr>
            </a:gs>
            <a:gs pos="100000">
              <a:schemeClr val="phClr">
                <a:shade val="45000"/>
                <a:satMod val="200000"/>
              </a:schemeClr>
            </a:gs>
          </a:gsLst>
          <a:lin ang="5400000" scaled="0"/>
        </a:gradFill>
        <a:blipFill rotWithShape="1">
          <a:blip xmlns:r="http://schemas.openxmlformats.org/officeDocument/2006/relationships" r:embed="rId1">
            <a:duotone>
              <a:schemeClr val="phClr">
                <a:shade val="55000"/>
              </a:schemeClr>
              <a:schemeClr val="phClr">
                <a:tint val="97000"/>
                <a:satMod val="95000"/>
              </a:schemeClr>
            </a:duotone>
          </a:blip>
          <a:tile tx="0" ty="0" sx="70000" sy="70000" flip="none" algn="tl"/>
        </a:blipFill>
      </a:bgFillStyleLst>
    </a:fmtScheme>
  </a:themeElements>
  <a:objectDefaults/>
  <a:extraClrSchemeLst/>
</a:theme>
</file>

<file path=ppt/theme/theme2.xml><?xml version="1.0" encoding="utf-8"?>
<a:theme xmlns:a="http://schemas.openxmlformats.org/drawingml/2006/main" name="Tema di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ema di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Clarity</Template>
  <TotalTime>7430</TotalTime>
  <Words>2017</Words>
  <Application>Microsoft Office PowerPoint</Application>
  <PresentationFormat>Presentazione su schermo (4:3)</PresentationFormat>
  <Paragraphs>248</Paragraphs>
  <Slides>27</Slides>
  <Notes>2</Notes>
  <HiddenSlides>0</HiddenSlides>
  <MMClips>0</MMClips>
  <ScaleCrop>false</ScaleCrop>
  <HeadingPairs>
    <vt:vector size="6" baseType="variant">
      <vt:variant>
        <vt:lpstr>Tema</vt:lpstr>
      </vt:variant>
      <vt:variant>
        <vt:i4>1</vt:i4>
      </vt:variant>
      <vt:variant>
        <vt:lpstr>Server OLE incorporati</vt:lpstr>
      </vt:variant>
      <vt:variant>
        <vt:i4>2</vt:i4>
      </vt:variant>
      <vt:variant>
        <vt:lpstr>Titoli diapositive</vt:lpstr>
      </vt:variant>
      <vt:variant>
        <vt:i4>27</vt:i4>
      </vt:variant>
    </vt:vector>
  </HeadingPairs>
  <TitlesOfParts>
    <vt:vector size="30" baseType="lpstr">
      <vt:lpstr>Chiaro</vt:lpstr>
      <vt:lpstr>Equation</vt:lpstr>
      <vt:lpstr>Documento</vt:lpstr>
      <vt:lpstr>Presentazione standard di PowerPoint</vt:lpstr>
      <vt:lpstr>TRADABLE PERMITS</vt:lpstr>
      <vt:lpstr>Cap and trade permit systems (for UMP)</vt:lpstr>
      <vt:lpstr>The initial allocation of permits and the determination of the equilibrium market price of permits</vt:lpstr>
      <vt:lpstr>Presentazione standard di PowerPoint</vt:lpstr>
      <vt:lpstr>Presentazione standard di PowerPoint</vt:lpstr>
      <vt:lpstr>Presentazione standard di PowerPoint</vt:lpstr>
      <vt:lpstr>Marketable permit systems and the distribution of income and wealth</vt:lpstr>
      <vt:lpstr>Tradable Permits: advantages</vt:lpstr>
      <vt:lpstr>Tradable Permits: disadvantages</vt:lpstr>
      <vt:lpstr>Existing ETS</vt:lpstr>
      <vt:lpstr>Air Emissions Trading Schemes  around the world</vt:lpstr>
      <vt:lpstr>The EU-ETS</vt:lpstr>
      <vt:lpstr>Presentazione standard di PowerPoint</vt:lpstr>
      <vt:lpstr>EU-ETS: open issues</vt:lpstr>
      <vt:lpstr>1. The “overallocation” issue</vt:lpstr>
      <vt:lpstr>2. Allocation criteria:  grandfathering vs. auctioning</vt:lpstr>
      <vt:lpstr>3. Monitoring capacity of the ETS</vt:lpstr>
      <vt:lpstr>4. EU-ETS: market price volatility</vt:lpstr>
      <vt:lpstr>Presentazione standard di PowerPoint</vt:lpstr>
      <vt:lpstr>EU vs Rest of the World: price volatility at a glimpse</vt:lpstr>
      <vt:lpstr>Rescuing the EU-ETS:  recent reform proposals</vt:lpstr>
      <vt:lpstr>5. EU-ETS: the penalty system</vt:lpstr>
      <vt:lpstr>Presentazione standard di PowerPoint</vt:lpstr>
      <vt:lpstr>Water tradable pollution rights: applications</vt:lpstr>
      <vt:lpstr>Water tradable abstraction rights: applications</vt:lpstr>
      <vt:lpstr>References</vt:lpstr>
    </vt:vector>
  </TitlesOfParts>
  <Company>Università degli Studi di Siena</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ENERGIA E SOSTENIBILITA’</dc:title>
  <dc:creator>Your User Name</dc:creator>
  <cp:lastModifiedBy>user</cp:lastModifiedBy>
  <cp:revision>388</cp:revision>
  <cp:lastPrinted>2012-05-09T16:41:39Z</cp:lastPrinted>
  <dcterms:created xsi:type="dcterms:W3CDTF">2006-01-10T18:23:08Z</dcterms:created>
  <dcterms:modified xsi:type="dcterms:W3CDTF">2015-02-15T21:50:56Z</dcterms:modified>
</cp:coreProperties>
</file>