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4133780-7DED-43DA-8B06-3E4E58434F98}" type="datetimeFigureOut">
              <a:rPr lang="it-IT" smtClean="0"/>
              <a:t>25/02/2015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E2ED904-403B-489D-B988-D924B3DFC7A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Conservation</a:t>
            </a:r>
            <a:r>
              <a:rPr lang="it-IT" dirty="0" smtClean="0"/>
              <a:t> vs </a:t>
            </a:r>
            <a:r>
              <a:rPr lang="it-IT" dirty="0" err="1" smtClean="0"/>
              <a:t>development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 smtClean="0"/>
              <a:t>Adapting</a:t>
            </a:r>
            <a:r>
              <a:rPr lang="it-IT" dirty="0" smtClean="0"/>
              <a:t> CBA to </a:t>
            </a:r>
            <a:r>
              <a:rPr lang="it-IT" dirty="0" err="1" smtClean="0"/>
              <a:t>uncertainty</a:t>
            </a:r>
            <a:r>
              <a:rPr lang="it-IT" dirty="0" smtClean="0"/>
              <a:t> and </a:t>
            </a:r>
            <a:r>
              <a:rPr lang="it-IT" dirty="0" err="1" smtClean="0"/>
              <a:t>irreversibility</a:t>
            </a:r>
            <a:r>
              <a:rPr lang="it-IT" dirty="0" smtClean="0"/>
              <a:t>: the QUASI OPTION VALUE APPROACH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585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0746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</TotalTime>
  <Words>15</Words>
  <Application>Microsoft Office PowerPoint</Application>
  <PresentationFormat>Presentazione su schermo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NewsPrint</vt:lpstr>
      <vt:lpstr>Conservation vs development</vt:lpstr>
      <vt:lpstr>Presentazione standard di PowerPoint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Conservation vs development</dc:title>
  <dc:creator>user</dc:creator>
  <cp:lastModifiedBy>user</cp:lastModifiedBy>
  <cp:revision>1</cp:revision>
  <dcterms:created xsi:type="dcterms:W3CDTF">2015-02-25T20:47:55Z</dcterms:created>
  <dcterms:modified xsi:type="dcterms:W3CDTF">2015-02-25T20:49:15Z</dcterms:modified>
</cp:coreProperties>
</file>