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E29EE-19F0-4FF1-B248-355C8CDE9EB8}" type="datetimeFigureOut">
              <a:rPr lang="it-IT" smtClean="0"/>
              <a:t>23/11/2017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ACDDB-037F-4C07-83A0-EAE5FBF43E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5122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E29EE-19F0-4FF1-B248-355C8CDE9EB8}" type="datetimeFigureOut">
              <a:rPr lang="it-IT" smtClean="0"/>
              <a:t>23/11/2017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ACDDB-037F-4C07-83A0-EAE5FBF43E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7962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E29EE-19F0-4FF1-B248-355C8CDE9EB8}" type="datetimeFigureOut">
              <a:rPr lang="it-IT" smtClean="0"/>
              <a:t>23/11/2017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ACDDB-037F-4C07-83A0-EAE5FBF43E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732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E29EE-19F0-4FF1-B248-355C8CDE9EB8}" type="datetimeFigureOut">
              <a:rPr lang="it-IT" smtClean="0"/>
              <a:t>23/11/2017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ACDDB-037F-4C07-83A0-EAE5FBF43E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104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E29EE-19F0-4FF1-B248-355C8CDE9EB8}" type="datetimeFigureOut">
              <a:rPr lang="it-IT" smtClean="0"/>
              <a:t>23/11/2017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ACDDB-037F-4C07-83A0-EAE5FBF43E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1969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E29EE-19F0-4FF1-B248-355C8CDE9EB8}" type="datetimeFigureOut">
              <a:rPr lang="it-IT" smtClean="0"/>
              <a:t>23/11/2017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ACDDB-037F-4C07-83A0-EAE5FBF43E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879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E29EE-19F0-4FF1-B248-355C8CDE9EB8}" type="datetimeFigureOut">
              <a:rPr lang="it-IT" smtClean="0"/>
              <a:t>23/11/2017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ACDDB-037F-4C07-83A0-EAE5FBF43E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9378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E29EE-19F0-4FF1-B248-355C8CDE9EB8}" type="datetimeFigureOut">
              <a:rPr lang="it-IT" smtClean="0"/>
              <a:t>23/11/2017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ACDDB-037F-4C07-83A0-EAE5FBF43E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029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E29EE-19F0-4FF1-B248-355C8CDE9EB8}" type="datetimeFigureOut">
              <a:rPr lang="it-IT" smtClean="0"/>
              <a:t>23/11/2017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ACDDB-037F-4C07-83A0-EAE5FBF43E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8181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E29EE-19F0-4FF1-B248-355C8CDE9EB8}" type="datetimeFigureOut">
              <a:rPr lang="it-IT" smtClean="0"/>
              <a:t>23/11/2017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ACDDB-037F-4C07-83A0-EAE5FBF43E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5099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E29EE-19F0-4FF1-B248-355C8CDE9EB8}" type="datetimeFigureOut">
              <a:rPr lang="it-IT" smtClean="0"/>
              <a:t>23/11/2017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ACDDB-037F-4C07-83A0-EAE5FBF43E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9024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E29EE-19F0-4FF1-B248-355C8CDE9EB8}" type="datetimeFigureOut">
              <a:rPr lang="it-IT" smtClean="0"/>
              <a:t>23/11/2017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ACDDB-037F-4C07-83A0-EAE5FBF43E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9144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On the </a:t>
            </a:r>
            <a:r>
              <a:rPr lang="it-IT" dirty="0" err="1" smtClean="0"/>
              <a:t>uneven</a:t>
            </a:r>
            <a:r>
              <a:rPr lang="it-IT" dirty="0" smtClean="0"/>
              <a:t> </a:t>
            </a:r>
            <a:r>
              <a:rPr lang="it-IT" dirty="0" err="1" smtClean="0"/>
              <a:t>distribution</a:t>
            </a:r>
            <a:r>
              <a:rPr lang="it-IT" dirty="0" smtClean="0"/>
              <a:t> of human know-how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R.R. Nelson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19333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</a:t>
            </a:r>
            <a:r>
              <a:rPr lang="it-IT" dirty="0" err="1" smtClean="0"/>
              <a:t>author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5627255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Richard R. Nelson (born 1930 in New York City) is an American professor of economics at Columbia University.[1] He is one of the leading figures in the revival of evolutionary economics thanks to his seminal book An Evolutionary Theory of Economic Change (1982) written jointly with Sidney G. Winter.[2] He is also renowned for his work on industry, economic growth, the theory of the firm, and technical change.</a:t>
            </a:r>
            <a:endParaRPr lang="it-IT" dirty="0"/>
          </a:p>
        </p:txBody>
      </p:sp>
      <p:pic>
        <p:nvPicPr>
          <p:cNvPr id="1030" name="Picture 6" descr="Risultati immagin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2291" y="1690688"/>
            <a:ext cx="2471016" cy="3887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8051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Introduction</a:t>
            </a:r>
            <a:r>
              <a:rPr lang="it-IT" dirty="0" smtClean="0"/>
              <a:t>			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human </a:t>
            </a:r>
            <a:r>
              <a:rPr lang="it-IT" dirty="0" err="1" smtClean="0"/>
              <a:t>know</a:t>
            </a:r>
            <a:r>
              <a:rPr lang="it-IT" dirty="0" smtClean="0"/>
              <a:t> </a:t>
            </a:r>
            <a:r>
              <a:rPr lang="it-IT" dirty="0" err="1" smtClean="0"/>
              <a:t>how</a:t>
            </a:r>
            <a:r>
              <a:rPr lang="it-IT" dirty="0" smtClean="0"/>
              <a:t>	</a:t>
            </a:r>
          </a:p>
          <a:p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the </a:t>
            </a:r>
            <a:r>
              <a:rPr lang="it-IT" dirty="0" err="1" smtClean="0"/>
              <a:t>research</a:t>
            </a:r>
            <a:r>
              <a:rPr lang="it-IT" dirty="0" smtClean="0"/>
              <a:t> </a:t>
            </a:r>
            <a:r>
              <a:rPr lang="it-IT" dirty="0" err="1" smtClean="0"/>
              <a:t>question</a:t>
            </a:r>
            <a:endParaRPr lang="it-IT" dirty="0" smtClean="0"/>
          </a:p>
          <a:p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the </a:t>
            </a:r>
            <a:r>
              <a:rPr lang="it-IT" dirty="0" err="1" smtClean="0"/>
              <a:t>aim</a:t>
            </a:r>
            <a:r>
              <a:rPr lang="it-IT" dirty="0" smtClean="0"/>
              <a:t> of the </a:t>
            </a:r>
            <a:r>
              <a:rPr lang="it-IT" dirty="0" err="1" smtClean="0"/>
              <a:t>three</a:t>
            </a:r>
            <a:r>
              <a:rPr lang="it-IT" dirty="0" smtClean="0"/>
              <a:t> </a:t>
            </a:r>
            <a:r>
              <a:rPr lang="it-IT" dirty="0" err="1" smtClean="0"/>
              <a:t>parts</a:t>
            </a:r>
            <a:r>
              <a:rPr lang="it-IT" dirty="0" smtClean="0"/>
              <a:t> of the work?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1544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nature of know-how		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Provide</a:t>
            </a:r>
            <a:r>
              <a:rPr lang="it-IT" dirty="0" smtClean="0"/>
              <a:t> a list of the </a:t>
            </a:r>
            <a:r>
              <a:rPr lang="it-IT" dirty="0" err="1" smtClean="0"/>
              <a:t>characteristics</a:t>
            </a:r>
            <a:r>
              <a:rPr lang="it-IT" dirty="0" smtClean="0"/>
              <a:t> of human </a:t>
            </a:r>
            <a:r>
              <a:rPr lang="it-IT" dirty="0" err="1" smtClean="0"/>
              <a:t>know</a:t>
            </a:r>
            <a:r>
              <a:rPr lang="it-IT" dirty="0" smtClean="0"/>
              <a:t> </a:t>
            </a:r>
            <a:r>
              <a:rPr lang="it-IT" dirty="0" err="1" smtClean="0"/>
              <a:t>how</a:t>
            </a:r>
            <a:endParaRPr lang="it-IT" dirty="0" smtClean="0"/>
          </a:p>
          <a:p>
            <a:r>
              <a:rPr lang="it-IT" dirty="0" err="1" smtClean="0"/>
              <a:t>Define</a:t>
            </a:r>
            <a:r>
              <a:rPr lang="it-IT" dirty="0" smtClean="0"/>
              <a:t> social and </a:t>
            </a:r>
            <a:r>
              <a:rPr lang="it-IT" dirty="0" err="1" smtClean="0"/>
              <a:t>physical</a:t>
            </a:r>
            <a:r>
              <a:rPr lang="it-IT" dirty="0" smtClean="0"/>
              <a:t> </a:t>
            </a:r>
            <a:r>
              <a:rPr lang="it-IT" dirty="0" err="1" smtClean="0"/>
              <a:t>technologies</a:t>
            </a:r>
            <a:r>
              <a:rPr lang="it-IT" dirty="0" smtClean="0"/>
              <a:t> and </a:t>
            </a:r>
            <a:r>
              <a:rPr lang="it-IT" dirty="0" err="1" smtClean="0"/>
              <a:t>think</a:t>
            </a:r>
            <a:r>
              <a:rPr lang="it-IT" dirty="0" smtClean="0"/>
              <a:t> </a:t>
            </a:r>
            <a:r>
              <a:rPr lang="it-IT" dirty="0" err="1" smtClean="0"/>
              <a:t>about</a:t>
            </a:r>
            <a:r>
              <a:rPr lang="it-IT" dirty="0" smtClean="0"/>
              <a:t> an </a:t>
            </a:r>
            <a:r>
              <a:rPr lang="it-IT" dirty="0" err="1" smtClean="0"/>
              <a:t>example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46603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Coevolution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does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means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the </a:t>
            </a:r>
            <a:r>
              <a:rPr lang="it-IT" dirty="0" err="1" smtClean="0"/>
              <a:t>advance</a:t>
            </a:r>
            <a:r>
              <a:rPr lang="it-IT" dirty="0" smtClean="0"/>
              <a:t> in </a:t>
            </a:r>
            <a:r>
              <a:rPr lang="it-IT" dirty="0" err="1" smtClean="0"/>
              <a:t>technology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an </a:t>
            </a:r>
            <a:r>
              <a:rPr lang="it-IT" dirty="0" err="1" smtClean="0"/>
              <a:t>evolutionary</a:t>
            </a:r>
            <a:r>
              <a:rPr lang="it-IT" dirty="0" smtClean="0"/>
              <a:t> </a:t>
            </a:r>
            <a:r>
              <a:rPr lang="it-IT" dirty="0" err="1" smtClean="0"/>
              <a:t>process</a:t>
            </a:r>
            <a:r>
              <a:rPr lang="it-IT" dirty="0" smtClean="0"/>
              <a:t>?</a:t>
            </a:r>
          </a:p>
          <a:p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the </a:t>
            </a:r>
            <a:r>
              <a:rPr lang="it-IT" dirty="0" err="1" smtClean="0"/>
              <a:t>meaning</a:t>
            </a:r>
            <a:r>
              <a:rPr lang="it-IT" dirty="0" smtClean="0"/>
              <a:t> of «</a:t>
            </a:r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works</a:t>
            </a:r>
            <a:r>
              <a:rPr lang="it-IT" dirty="0" smtClean="0"/>
              <a:t> and </a:t>
            </a:r>
            <a:r>
              <a:rPr lang="it-IT" dirty="0" err="1" smtClean="0"/>
              <a:t>what</a:t>
            </a:r>
            <a:r>
              <a:rPr lang="it-IT" dirty="0"/>
              <a:t> </a:t>
            </a:r>
            <a:r>
              <a:rPr lang="it-IT" dirty="0" err="1" smtClean="0"/>
              <a:t>does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, and </a:t>
            </a:r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works</a:t>
            </a:r>
            <a:r>
              <a:rPr lang="it-IT" dirty="0" smtClean="0"/>
              <a:t> </a:t>
            </a:r>
            <a:r>
              <a:rPr lang="it-IT" dirty="0" err="1" smtClean="0"/>
              <a:t>better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what</a:t>
            </a:r>
            <a:r>
              <a:rPr lang="it-IT" dirty="0" smtClean="0"/>
              <a:t>, must be </a:t>
            </a:r>
            <a:r>
              <a:rPr lang="it-IT" dirty="0" err="1" smtClean="0"/>
              <a:t>learned</a:t>
            </a:r>
            <a:r>
              <a:rPr lang="it-IT" dirty="0" smtClean="0"/>
              <a:t> </a:t>
            </a:r>
            <a:r>
              <a:rPr lang="it-IT" dirty="0" err="1" smtClean="0"/>
              <a:t>through</a:t>
            </a:r>
            <a:r>
              <a:rPr lang="it-IT" dirty="0" smtClean="0"/>
              <a:t> </a:t>
            </a:r>
            <a:r>
              <a:rPr lang="it-IT" dirty="0" err="1" smtClean="0"/>
              <a:t>actual</a:t>
            </a:r>
            <a:r>
              <a:rPr lang="it-IT" dirty="0" smtClean="0"/>
              <a:t> </a:t>
            </a:r>
            <a:r>
              <a:rPr lang="it-IT" dirty="0" err="1" smtClean="0"/>
              <a:t>experience</a:t>
            </a:r>
            <a:r>
              <a:rPr lang="it-IT" dirty="0" smtClean="0"/>
              <a:t> and </a:t>
            </a:r>
            <a:r>
              <a:rPr lang="it-IT" dirty="0" err="1" smtClean="0"/>
              <a:t>actual</a:t>
            </a:r>
            <a:r>
              <a:rPr lang="it-IT" dirty="0" smtClean="0"/>
              <a:t> </a:t>
            </a:r>
            <a:r>
              <a:rPr lang="it-IT" dirty="0" err="1" smtClean="0"/>
              <a:t>competition</a:t>
            </a:r>
            <a:r>
              <a:rPr lang="it-IT" dirty="0" smtClean="0"/>
              <a:t>»</a:t>
            </a:r>
          </a:p>
          <a:p>
            <a:r>
              <a:rPr lang="it-IT" dirty="0" smtClean="0"/>
              <a:t>Know-how </a:t>
            </a:r>
            <a:r>
              <a:rPr lang="it-IT" dirty="0" err="1" smtClean="0"/>
              <a:t>evolves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technology</a:t>
            </a:r>
            <a:r>
              <a:rPr lang="it-IT" dirty="0" smtClean="0"/>
              <a:t> </a:t>
            </a:r>
            <a:r>
              <a:rPr lang="it-IT" dirty="0" err="1" smtClean="0"/>
              <a:t>evolves</a:t>
            </a:r>
            <a:r>
              <a:rPr lang="it-IT" dirty="0" smtClean="0"/>
              <a:t>; </a:t>
            </a:r>
            <a:r>
              <a:rPr lang="it-IT" dirty="0" err="1" smtClean="0"/>
              <a:t>provide</a:t>
            </a:r>
            <a:r>
              <a:rPr lang="it-IT" dirty="0" smtClean="0"/>
              <a:t> and </a:t>
            </a:r>
            <a:r>
              <a:rPr lang="it-IT" dirty="0" err="1" smtClean="0"/>
              <a:t>example</a:t>
            </a:r>
            <a:endParaRPr lang="it-IT" dirty="0" smtClean="0"/>
          </a:p>
          <a:p>
            <a:r>
              <a:rPr lang="it-IT" dirty="0" err="1" smtClean="0"/>
              <a:t>What</a:t>
            </a:r>
            <a:r>
              <a:rPr lang="it-IT" dirty="0" smtClean="0"/>
              <a:t> are the </a:t>
            </a:r>
            <a:r>
              <a:rPr lang="it-IT" dirty="0" err="1" smtClean="0"/>
              <a:t>characteristics</a:t>
            </a:r>
            <a:r>
              <a:rPr lang="it-IT" dirty="0" smtClean="0"/>
              <a:t> of the </a:t>
            </a:r>
            <a:r>
              <a:rPr lang="it-IT" dirty="0" err="1" smtClean="0"/>
              <a:t>rapid</a:t>
            </a:r>
            <a:r>
              <a:rPr lang="it-IT" dirty="0" smtClean="0"/>
              <a:t> </a:t>
            </a:r>
            <a:r>
              <a:rPr lang="it-IT" dirty="0" err="1" smtClean="0"/>
              <a:t>evolving</a:t>
            </a:r>
            <a:r>
              <a:rPr lang="it-IT" dirty="0" smtClean="0"/>
              <a:t> </a:t>
            </a:r>
            <a:r>
              <a:rPr lang="it-IT" dirty="0" err="1" smtClean="0"/>
              <a:t>fields</a:t>
            </a:r>
            <a:r>
              <a:rPr lang="it-IT" dirty="0" smtClean="0"/>
              <a:t>?</a:t>
            </a:r>
          </a:p>
          <a:p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key</a:t>
            </a:r>
            <a:r>
              <a:rPr lang="it-IT" dirty="0" smtClean="0"/>
              <a:t> for </a:t>
            </a:r>
            <a:r>
              <a:rPr lang="it-IT" dirty="0" err="1" smtClean="0"/>
              <a:t>technological</a:t>
            </a:r>
            <a:r>
              <a:rPr lang="it-IT" dirty="0" smtClean="0"/>
              <a:t> </a:t>
            </a:r>
            <a:r>
              <a:rPr lang="it-IT" dirty="0" err="1" smtClean="0"/>
              <a:t>advancements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70060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Achievement</a:t>
            </a:r>
            <a:r>
              <a:rPr lang="it-IT" dirty="0" smtClean="0"/>
              <a:t> are </a:t>
            </a:r>
            <a:r>
              <a:rPr lang="it-IT" dirty="0" err="1" smtClean="0"/>
              <a:t>unbalanced</a:t>
            </a:r>
            <a:r>
              <a:rPr lang="it-IT" dirty="0" smtClean="0"/>
              <a:t>	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determines</a:t>
            </a:r>
            <a:r>
              <a:rPr lang="it-IT" dirty="0" smtClean="0"/>
              <a:t> </a:t>
            </a:r>
            <a:r>
              <a:rPr lang="it-IT" dirty="0" err="1" smtClean="0"/>
              <a:t>advancements</a:t>
            </a:r>
            <a:r>
              <a:rPr lang="it-IT" dirty="0" smtClean="0"/>
              <a:t> in </a:t>
            </a:r>
            <a:r>
              <a:rPr lang="it-IT" dirty="0" err="1" smtClean="0"/>
              <a:t>knowledge</a:t>
            </a:r>
            <a:r>
              <a:rPr lang="it-IT" dirty="0" smtClean="0"/>
              <a:t>?</a:t>
            </a:r>
          </a:p>
          <a:p>
            <a:r>
              <a:rPr lang="it-IT" dirty="0" err="1" smtClean="0"/>
              <a:t>What</a:t>
            </a:r>
            <a:r>
              <a:rPr lang="it-IT" dirty="0" smtClean="0"/>
              <a:t> are the </a:t>
            </a:r>
            <a:r>
              <a:rPr lang="it-IT" dirty="0" err="1" smtClean="0"/>
              <a:t>implications</a:t>
            </a:r>
            <a:r>
              <a:rPr lang="it-IT" dirty="0" smtClean="0"/>
              <a:t> of the </a:t>
            </a:r>
            <a:r>
              <a:rPr lang="it-IT" dirty="0" err="1" smtClean="0"/>
              <a:t>author’s</a:t>
            </a:r>
            <a:r>
              <a:rPr lang="it-IT" dirty="0" smtClean="0"/>
              <a:t> </a:t>
            </a:r>
            <a:r>
              <a:rPr lang="it-IT" dirty="0" err="1" smtClean="0"/>
              <a:t>argument</a:t>
            </a:r>
            <a:r>
              <a:rPr lang="it-IT" dirty="0" smtClean="0"/>
              <a:t>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86293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Education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What</a:t>
            </a:r>
            <a:r>
              <a:rPr lang="it-IT" dirty="0" smtClean="0"/>
              <a:t> are the </a:t>
            </a:r>
            <a:r>
              <a:rPr lang="it-IT" dirty="0" err="1" smtClean="0"/>
              <a:t>difficulties</a:t>
            </a:r>
            <a:r>
              <a:rPr lang="it-IT" dirty="0" smtClean="0"/>
              <a:t> </a:t>
            </a:r>
            <a:r>
              <a:rPr lang="it-IT" dirty="0" err="1" smtClean="0"/>
              <a:t>faced</a:t>
            </a:r>
            <a:r>
              <a:rPr lang="it-IT" dirty="0" smtClean="0"/>
              <a:t> in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sector</a:t>
            </a:r>
            <a:r>
              <a:rPr lang="it-IT" dirty="0" smtClean="0"/>
              <a:t>?</a:t>
            </a:r>
          </a:p>
          <a:p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kind</a:t>
            </a:r>
            <a:r>
              <a:rPr lang="it-IT" dirty="0" smtClean="0"/>
              <a:t> of </a:t>
            </a:r>
            <a:r>
              <a:rPr lang="it-IT" dirty="0" err="1" smtClean="0"/>
              <a:t>knowledge</a:t>
            </a:r>
            <a:r>
              <a:rPr lang="it-IT" dirty="0" smtClean="0"/>
              <a:t> </a:t>
            </a:r>
            <a:r>
              <a:rPr lang="it-IT" dirty="0" err="1" smtClean="0"/>
              <a:t>characterize</a:t>
            </a:r>
            <a:r>
              <a:rPr lang="it-IT" dirty="0" smtClean="0"/>
              <a:t>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sector</a:t>
            </a:r>
            <a:r>
              <a:rPr lang="it-IT" dirty="0" smtClean="0"/>
              <a:t>?</a:t>
            </a:r>
          </a:p>
          <a:p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education</a:t>
            </a:r>
            <a:r>
              <a:rPr lang="it-IT" dirty="0" smtClean="0"/>
              <a:t>, business management and </a:t>
            </a:r>
            <a:r>
              <a:rPr lang="it-IT" dirty="0" err="1" smtClean="0"/>
              <a:t>economics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in common?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91101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 </a:t>
            </a:r>
            <a:r>
              <a:rPr lang="it-IT" dirty="0" err="1" smtClean="0"/>
              <a:t>conclusion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What</a:t>
            </a:r>
            <a:r>
              <a:rPr lang="it-IT" dirty="0" smtClean="0"/>
              <a:t> are the </a:t>
            </a:r>
            <a:r>
              <a:rPr lang="it-IT" dirty="0" err="1" smtClean="0"/>
              <a:t>problems</a:t>
            </a:r>
            <a:r>
              <a:rPr lang="it-IT" dirty="0" smtClean="0"/>
              <a:t> with </a:t>
            </a:r>
            <a:r>
              <a:rPr lang="it-IT" dirty="0" err="1" smtClean="0"/>
              <a:t>advancing</a:t>
            </a:r>
            <a:r>
              <a:rPr lang="it-IT" dirty="0" smtClean="0"/>
              <a:t> social </a:t>
            </a:r>
            <a:r>
              <a:rPr lang="it-IT" dirty="0" err="1" smtClean="0"/>
              <a:t>technologies</a:t>
            </a:r>
            <a:r>
              <a:rPr lang="it-IT" dirty="0" smtClean="0"/>
              <a:t>?</a:t>
            </a:r>
          </a:p>
          <a:p>
            <a:r>
              <a:rPr lang="it-IT" dirty="0" err="1" smtClean="0"/>
              <a:t>What</a:t>
            </a:r>
            <a:r>
              <a:rPr lang="it-IT" dirty="0" smtClean="0"/>
              <a:t> are the </a:t>
            </a:r>
            <a:r>
              <a:rPr lang="it-IT" dirty="0" err="1" smtClean="0"/>
              <a:t>advantages</a:t>
            </a:r>
            <a:r>
              <a:rPr lang="it-IT" dirty="0" smtClean="0"/>
              <a:t> of </a:t>
            </a:r>
            <a:r>
              <a:rPr lang="it-IT" dirty="0" err="1" smtClean="0"/>
              <a:t>routinization</a:t>
            </a:r>
            <a:r>
              <a:rPr lang="it-IT" smtClean="0"/>
              <a:t>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9327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261</Words>
  <Application>Microsoft Office PowerPoint</Application>
  <PresentationFormat>Widescreen</PresentationFormat>
  <Paragraphs>27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di Office</vt:lpstr>
      <vt:lpstr>On the uneven distribution of human know-how</vt:lpstr>
      <vt:lpstr>The author</vt:lpstr>
      <vt:lpstr>Introduction   </vt:lpstr>
      <vt:lpstr>The nature of know-how  </vt:lpstr>
      <vt:lpstr>Coevolution </vt:lpstr>
      <vt:lpstr>Achievement are unbalanced </vt:lpstr>
      <vt:lpstr>Education </vt:lpstr>
      <vt:lpstr>A 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the uneven distribution of human know-how</dc:title>
  <dc:creator>Marianna</dc:creator>
  <cp:lastModifiedBy>Marianna</cp:lastModifiedBy>
  <cp:revision>2</cp:revision>
  <dcterms:created xsi:type="dcterms:W3CDTF">2017-11-23T21:34:26Z</dcterms:created>
  <dcterms:modified xsi:type="dcterms:W3CDTF">2017-11-23T21:48:29Z</dcterms:modified>
</cp:coreProperties>
</file>