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7CC3-A640-4E49-B2D9-DDEA46710EAA}" type="datetimeFigureOut">
              <a:rPr lang="it-IT" smtClean="0"/>
              <a:t>30/03/2018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B607-06DD-44D4-AF77-1A078D5CAB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0497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7CC3-A640-4E49-B2D9-DDEA46710EAA}" type="datetimeFigureOut">
              <a:rPr lang="it-IT" smtClean="0"/>
              <a:t>30/03/2018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B607-06DD-44D4-AF77-1A078D5CAB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7163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7CC3-A640-4E49-B2D9-DDEA46710EAA}" type="datetimeFigureOut">
              <a:rPr lang="it-IT" smtClean="0"/>
              <a:t>30/03/2018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B607-06DD-44D4-AF77-1A078D5CAB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0676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7CC3-A640-4E49-B2D9-DDEA46710EAA}" type="datetimeFigureOut">
              <a:rPr lang="it-IT" smtClean="0"/>
              <a:t>30/03/2018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B607-06DD-44D4-AF77-1A078D5CAB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457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7CC3-A640-4E49-B2D9-DDEA46710EAA}" type="datetimeFigureOut">
              <a:rPr lang="it-IT" smtClean="0"/>
              <a:t>30/03/2018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B607-06DD-44D4-AF77-1A078D5CAB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6079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7CC3-A640-4E49-B2D9-DDEA46710EAA}" type="datetimeFigureOut">
              <a:rPr lang="it-IT" smtClean="0"/>
              <a:t>30/03/2018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B607-06DD-44D4-AF77-1A078D5CAB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8468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7CC3-A640-4E49-B2D9-DDEA46710EAA}" type="datetimeFigureOut">
              <a:rPr lang="it-IT" smtClean="0"/>
              <a:t>30/03/2018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B607-06DD-44D4-AF77-1A078D5CAB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5366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7CC3-A640-4E49-B2D9-DDEA46710EAA}" type="datetimeFigureOut">
              <a:rPr lang="it-IT" smtClean="0"/>
              <a:t>30/03/2018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B607-06DD-44D4-AF77-1A078D5CAB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9387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7CC3-A640-4E49-B2D9-DDEA46710EAA}" type="datetimeFigureOut">
              <a:rPr lang="it-IT" smtClean="0"/>
              <a:t>30/03/2018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B607-06DD-44D4-AF77-1A078D5CAB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37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7CC3-A640-4E49-B2D9-DDEA46710EAA}" type="datetimeFigureOut">
              <a:rPr lang="it-IT" smtClean="0"/>
              <a:t>30/03/2018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B607-06DD-44D4-AF77-1A078D5CAB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5162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7CC3-A640-4E49-B2D9-DDEA46710EAA}" type="datetimeFigureOut">
              <a:rPr lang="it-IT" smtClean="0"/>
              <a:t>30/03/2018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B607-06DD-44D4-AF77-1A078D5CAB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3015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27CC3-A640-4E49-B2D9-DDEA46710EAA}" type="datetimeFigureOut">
              <a:rPr lang="it-IT" smtClean="0"/>
              <a:t>30/03/2018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7B607-06DD-44D4-AF77-1A078D5CAB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5533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238736"/>
              </p:ext>
            </p:extLst>
          </p:nvPr>
        </p:nvGraphicFramePr>
        <p:xfrm>
          <a:off x="748307" y="216024"/>
          <a:ext cx="8288189" cy="5805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Visio" r:id="rId3" imgW="6691893" imgH="4691482" progId="Visio.Drawing.11">
                  <p:embed/>
                </p:oleObj>
              </mc:Choice>
              <mc:Fallback>
                <p:oleObj name="Visio" r:id="rId3" imgW="6691893" imgH="4691482" progId="Visio.Drawing.11">
                  <p:embed/>
                  <p:pic>
                    <p:nvPicPr>
                      <p:cNvPr id="5" name="Ogget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307" y="216024"/>
                        <a:ext cx="8288189" cy="58052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38300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0</Words>
  <Application>Microsoft Office PowerPoint</Application>
  <PresentationFormat>Presentazione su schermo (4:3)</PresentationFormat>
  <Paragraphs>0</Paragraphs>
  <Slides>1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Tema di Office</vt:lpstr>
      <vt:lpstr>Visio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Anna Chiara Carniello</dc:creator>
  <cp:lastModifiedBy>Paola Rossi</cp:lastModifiedBy>
  <cp:revision>6</cp:revision>
  <dcterms:created xsi:type="dcterms:W3CDTF">2014-04-08T15:10:33Z</dcterms:created>
  <dcterms:modified xsi:type="dcterms:W3CDTF">2018-03-30T10:15:00Z</dcterms:modified>
</cp:coreProperties>
</file>