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8442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5293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7806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7837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7103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2487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270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0084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7850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303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264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90728-A58B-4162-AB1D-EFE14EF12F22}" type="datetimeFigureOut">
              <a:rPr lang="it-IT" smtClean="0"/>
              <a:pPr/>
              <a:t>13/11/2012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84D19-0899-406F-B48A-76B4A89B948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949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nsiem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sellaDiTesto 4"/>
          <p:cNvSpPr txBox="1"/>
          <p:nvPr/>
        </p:nvSpPr>
        <p:spPr>
          <a:xfrm>
            <a:off x="5724128" y="616530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A. </a:t>
            </a:r>
            <a:r>
              <a:rPr lang="it-IT" sz="1600" dirty="0" err="1" smtClean="0"/>
              <a:t>Palaferri_</a:t>
            </a:r>
            <a:r>
              <a:rPr lang="it-IT" sz="1600" dirty="0" smtClean="0"/>
              <a:t> N. </a:t>
            </a:r>
            <a:r>
              <a:rPr lang="it-IT" sz="1600" dirty="0" err="1" smtClean="0"/>
              <a:t>Pondi_</a:t>
            </a:r>
            <a:r>
              <a:rPr lang="it-IT" sz="1600" dirty="0" smtClean="0"/>
              <a:t> </a:t>
            </a:r>
            <a:r>
              <a:rPr lang="it-IT" sz="1600" dirty="0" err="1" smtClean="0"/>
              <a:t>L.Visintini</a:t>
            </a:r>
            <a:endParaRPr lang="it-IT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NSIEM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nsiem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nsiem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ennale di Architettura 2012 Venez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980" b="-1"/>
          <a:stretch/>
        </p:blipFill>
        <p:spPr bwMode="auto">
          <a:xfrm>
            <a:off x="0" y="3716595"/>
            <a:ext cx="9144000" cy="3141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131840" y="6453336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Padiglione serbo</a:t>
            </a:r>
            <a:r>
              <a:rPr lang="it-IT" sz="1400" dirty="0" smtClean="0"/>
              <a:t>, Biennale di Architettura, Venezia, 2012</a:t>
            </a:r>
            <a:endParaRPr lang="it-IT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62591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tribalismo	</a:t>
            </a:r>
            <a:r>
              <a:rPr lang="it-IT" sz="2000" dirty="0" smtClean="0"/>
              <a:t>solidarietà/aggressività</a:t>
            </a:r>
            <a:endParaRPr lang="it-IT" sz="2000" b="1" dirty="0" smtClean="0"/>
          </a:p>
          <a:p>
            <a:endParaRPr lang="it-IT" sz="2400" b="1" dirty="0"/>
          </a:p>
          <a:p>
            <a:r>
              <a:rPr lang="it-IT" sz="2400" b="1" i="1" dirty="0" smtClean="0"/>
              <a:t>polis		</a:t>
            </a:r>
            <a:r>
              <a:rPr lang="it-IT" sz="2000" dirty="0" smtClean="0"/>
              <a:t>popolazioni simili non possono dare luogo a una polis</a:t>
            </a:r>
          </a:p>
          <a:p>
            <a:endParaRPr lang="it-IT" sz="2400" b="1" dirty="0"/>
          </a:p>
          <a:p>
            <a:r>
              <a:rPr lang="it-IT" sz="2400" b="1" i="1" dirty="0" smtClean="0"/>
              <a:t>Techne		</a:t>
            </a:r>
            <a:r>
              <a:rPr lang="it-IT" sz="2000" dirty="0" smtClean="0"/>
              <a:t>capacità tecnica di far essere una cosa, facendola bene</a:t>
            </a:r>
            <a:endParaRPr lang="it-IT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268774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Pondi</dc:creator>
  <cp:lastModifiedBy>Luca</cp:lastModifiedBy>
  <cp:revision>5</cp:revision>
  <dcterms:created xsi:type="dcterms:W3CDTF">2012-11-13T08:27:45Z</dcterms:created>
  <dcterms:modified xsi:type="dcterms:W3CDTF">2012-11-13T09:38:48Z</dcterms:modified>
</cp:coreProperties>
</file>