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28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0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8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92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9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88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89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47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50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08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54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56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69E0D-FE6A-4613-8E8D-CE1A3A07C148}" type="datetimeFigureOut">
              <a:rPr lang="it-IT" smtClean="0"/>
              <a:t>04/08/2017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CE547-6A14-45C8-8742-FE3D4B20E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59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>
            <a:normAutofit/>
          </a:bodyPr>
          <a:lstStyle/>
          <a:p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Dipartimento di Scienze della Vita e Biotecnologie</a:t>
            </a:r>
            <a:endParaRPr lang="it-I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331640" y="2348880"/>
            <a:ext cx="6192688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331640" y="3562102"/>
            <a:ext cx="6192688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1333905" y="4786238"/>
            <a:ext cx="6192688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1 8"/>
          <p:cNvCxnSpPr/>
          <p:nvPr/>
        </p:nvCxnSpPr>
        <p:spPr>
          <a:xfrm>
            <a:off x="6516216" y="2343423"/>
            <a:ext cx="0" cy="366149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Connettore 1 10"/>
          <p:cNvCxnSpPr>
            <a:endCxn id="4" idx="3"/>
          </p:cNvCxnSpPr>
          <p:nvPr/>
        </p:nvCxnSpPr>
        <p:spPr>
          <a:xfrm>
            <a:off x="6516216" y="2960948"/>
            <a:ext cx="10081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Connettore 1 12"/>
          <p:cNvCxnSpPr>
            <a:endCxn id="5" idx="3"/>
          </p:cNvCxnSpPr>
          <p:nvPr/>
        </p:nvCxnSpPr>
        <p:spPr>
          <a:xfrm>
            <a:off x="6516216" y="4174170"/>
            <a:ext cx="10081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ttore 1 14"/>
          <p:cNvCxnSpPr>
            <a:endCxn id="7" idx="3"/>
          </p:cNvCxnSpPr>
          <p:nvPr/>
        </p:nvCxnSpPr>
        <p:spPr>
          <a:xfrm>
            <a:off x="6516216" y="5398306"/>
            <a:ext cx="1010377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6611656" y="2455741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 </a:t>
            </a:r>
          </a:p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fisiologia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Freccia in su 18"/>
          <p:cNvSpPr/>
          <p:nvPr/>
        </p:nvSpPr>
        <p:spPr>
          <a:xfrm>
            <a:off x="5250891" y="5833082"/>
            <a:ext cx="45719" cy="34366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in su 19"/>
          <p:cNvSpPr/>
          <p:nvPr/>
        </p:nvSpPr>
        <p:spPr>
          <a:xfrm>
            <a:off x="5250892" y="4614403"/>
            <a:ext cx="45719" cy="3436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in su 20"/>
          <p:cNvSpPr/>
          <p:nvPr/>
        </p:nvSpPr>
        <p:spPr>
          <a:xfrm>
            <a:off x="5251664" y="3401181"/>
            <a:ext cx="45719" cy="3436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580112" y="5589240"/>
            <a:ext cx="936104" cy="4156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6541123" y="3008104"/>
            <a:ext cx="10021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multi-</a:t>
            </a:r>
          </a:p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mediale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5635985" y="558924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Manager didattico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6576388" y="3603209"/>
            <a:ext cx="966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 funzionale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6512139" y="4188278"/>
            <a:ext cx="1095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 genetica molecolare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6458090" y="4786237"/>
            <a:ext cx="1168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 anatomia microscopica</a:t>
            </a:r>
            <a:endParaRPr lang="it-I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6644185" y="5579367"/>
            <a:ext cx="7544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8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7674616" y="2746494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Piano secondo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7626353" y="3988223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Piano primo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7639260" y="5154475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Piano rialzato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3851920" y="4786238"/>
            <a:ext cx="936104" cy="44296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CasellaDiTesto 34"/>
          <p:cNvSpPr txBox="1"/>
          <p:nvPr/>
        </p:nvSpPr>
        <p:spPr>
          <a:xfrm>
            <a:off x="3884745" y="4853830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11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3635896" y="4249833"/>
            <a:ext cx="1296144" cy="53640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CasellaDiTesto 36"/>
          <p:cNvSpPr txBox="1"/>
          <p:nvPr/>
        </p:nvSpPr>
        <p:spPr>
          <a:xfrm>
            <a:off x="3743908" y="429223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Colombo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893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34</Words>
  <Application>Microsoft Office PowerPoint</Application>
  <PresentationFormat>Presentazione su schermo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Dipartimento di Scienze della Vita e Biotecnologie</vt:lpstr>
    </vt:vector>
  </TitlesOfParts>
  <Company>Unife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Dipartimento di Scienze della Vita e Biotecnologie</dc:title>
  <dc:creator>Cristina Pareschi</dc:creator>
  <cp:lastModifiedBy>Cristina Pareschi</cp:lastModifiedBy>
  <cp:revision>4</cp:revision>
  <dcterms:created xsi:type="dcterms:W3CDTF">2017-08-02T07:53:44Z</dcterms:created>
  <dcterms:modified xsi:type="dcterms:W3CDTF">2017-08-04T06:59:15Z</dcterms:modified>
</cp:coreProperties>
</file>